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31" r:id="rId1"/>
  </p:sldMasterIdLst>
  <p:notesMasterIdLst>
    <p:notesMasterId r:id="rId27"/>
  </p:notesMasterIdLst>
  <p:sldIdLst>
    <p:sldId id="256" r:id="rId2"/>
    <p:sldId id="257" r:id="rId3"/>
    <p:sldId id="265" r:id="rId4"/>
    <p:sldId id="258" r:id="rId5"/>
    <p:sldId id="260" r:id="rId6"/>
    <p:sldId id="263" r:id="rId7"/>
    <p:sldId id="269" r:id="rId8"/>
    <p:sldId id="273" r:id="rId9"/>
    <p:sldId id="271" r:id="rId10"/>
    <p:sldId id="272" r:id="rId11"/>
    <p:sldId id="274" r:id="rId12"/>
    <p:sldId id="275" r:id="rId13"/>
    <p:sldId id="277" r:id="rId14"/>
    <p:sldId id="276" r:id="rId15"/>
    <p:sldId id="293" r:id="rId16"/>
    <p:sldId id="294" r:id="rId17"/>
    <p:sldId id="295" r:id="rId18"/>
    <p:sldId id="296" r:id="rId19"/>
    <p:sldId id="279" r:id="rId20"/>
    <p:sldId id="280" r:id="rId21"/>
    <p:sldId id="261" r:id="rId22"/>
    <p:sldId id="281" r:id="rId23"/>
    <p:sldId id="282" r:id="rId24"/>
    <p:sldId id="284" r:id="rId25"/>
    <p:sldId id="292" r:id="rId26"/>
  </p:sldIdLst>
  <p:sldSz cx="9144000" cy="5143500" type="screen16x9"/>
  <p:notesSz cx="6858000" cy="9144000"/>
  <p:defaultTextStyle>
    <a:lvl1pPr marL="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it-IT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D339"/>
    <a:srgbClr val="2AAC71"/>
    <a:srgbClr val="7F1F74"/>
    <a:srgbClr val="4F5687"/>
    <a:srgbClr val="FB6333"/>
    <a:srgbClr val="0DC9B7"/>
    <a:srgbClr val="E420BA"/>
    <a:srgbClr val="0FC72E"/>
    <a:srgbClr val="BF179B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87621" autoAdjust="0"/>
  </p:normalViewPr>
  <p:slideViewPr>
    <p:cSldViewPr>
      <p:cViewPr>
        <p:scale>
          <a:sx n="130" d="100"/>
          <a:sy n="130" d="100"/>
        </p:scale>
        <p:origin x="-354" y="-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FEDC98-F81A-4AAB-AC29-AA482D12775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8FAE48CC-1A19-4AC1-9154-268DBBF9468D}">
      <dgm:prSet phldrT="[Tes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it-IT" sz="1600" b="1" dirty="0" smtClean="0"/>
            <a:t> </a:t>
          </a:r>
          <a:r>
            <a:rPr lang="it-IT" sz="1600" b="1" dirty="0" smtClean="0">
              <a:latin typeface="Calibri" pitchFamily="34" charset="0"/>
              <a:cs typeface="Calibri" pitchFamily="34" charset="0"/>
            </a:rPr>
            <a:t>Piano di Zona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F0905657-4041-4034-BBBE-568D1E972E61}" type="parTrans" cxnId="{30E64056-262F-4D52-9E81-33C05C506DFA}">
      <dgm:prSet/>
      <dgm:spPr/>
      <dgm:t>
        <a:bodyPr/>
        <a:lstStyle/>
        <a:p>
          <a:endParaRPr lang="it-IT"/>
        </a:p>
      </dgm:t>
    </dgm:pt>
    <dgm:pt modelId="{E3F3170C-7977-408C-8968-14F67AFC5934}" type="sibTrans" cxnId="{30E64056-262F-4D52-9E81-33C05C506DFA}">
      <dgm:prSet/>
      <dgm:spPr/>
      <dgm:t>
        <a:bodyPr/>
        <a:lstStyle/>
        <a:p>
          <a:endParaRPr lang="it-IT"/>
        </a:p>
      </dgm:t>
    </dgm:pt>
    <dgm:pt modelId="{866E7FB9-D527-4A8B-ACFD-D17C5ACAB6F7}">
      <dgm:prSet phldrT="[Testo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it-IT" sz="1050" i="1" dirty="0" smtClean="0">
              <a:latin typeface="Calibri" pitchFamily="34" charset="0"/>
              <a:cs typeface="Calibri" pitchFamily="34" charset="0"/>
            </a:rPr>
            <a:t>Obiettivi strategici</a:t>
          </a:r>
          <a:endParaRPr lang="it-IT" sz="1050" dirty="0">
            <a:latin typeface="Calibri" pitchFamily="34" charset="0"/>
            <a:cs typeface="Calibri" pitchFamily="34" charset="0"/>
          </a:endParaRPr>
        </a:p>
      </dgm:t>
    </dgm:pt>
    <dgm:pt modelId="{9BFEC490-8038-4CF4-9DD7-1D0942C3F7FD}" type="parTrans" cxnId="{E4611590-D4DF-45EE-8782-F68E5901AE85}">
      <dgm:prSet/>
      <dgm:spPr/>
      <dgm:t>
        <a:bodyPr/>
        <a:lstStyle/>
        <a:p>
          <a:endParaRPr lang="it-IT"/>
        </a:p>
      </dgm:t>
    </dgm:pt>
    <dgm:pt modelId="{26B7A891-69DB-4D7B-B8AB-C679DBEA9F7E}" type="sibTrans" cxnId="{E4611590-D4DF-45EE-8782-F68E5901AE85}">
      <dgm:prSet/>
      <dgm:spPr>
        <a:solidFill>
          <a:srgbClr val="FF9933"/>
        </a:solidFill>
      </dgm:spPr>
      <dgm:t>
        <a:bodyPr/>
        <a:lstStyle/>
        <a:p>
          <a:endParaRPr lang="it-IT"/>
        </a:p>
      </dgm:t>
    </dgm:pt>
    <dgm:pt modelId="{807F7D30-03FE-4C7E-BAE7-4243F0F77DEC}">
      <dgm:prSet phldrT="[Tes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t-IT" sz="1050" i="1" dirty="0" smtClean="0">
              <a:latin typeface="Calibri" pitchFamily="34" charset="0"/>
              <a:cs typeface="Calibri" pitchFamily="34" charset="0"/>
            </a:rPr>
            <a:t>Modalità organizzative</a:t>
          </a:r>
          <a:endParaRPr lang="it-IT" sz="1050" i="1" dirty="0">
            <a:latin typeface="Calibri" pitchFamily="34" charset="0"/>
            <a:cs typeface="Calibri" pitchFamily="34" charset="0"/>
          </a:endParaRPr>
        </a:p>
      </dgm:t>
    </dgm:pt>
    <dgm:pt modelId="{AF209459-2209-46BB-B0F3-54A91970957B}" type="parTrans" cxnId="{89D4AD24-3E7F-4906-A95D-CF576CEC3410}">
      <dgm:prSet/>
      <dgm:spPr/>
      <dgm:t>
        <a:bodyPr/>
        <a:lstStyle/>
        <a:p>
          <a:endParaRPr lang="it-IT"/>
        </a:p>
      </dgm:t>
    </dgm:pt>
    <dgm:pt modelId="{49CCCFE6-B47B-4ADC-BC4E-FE7204586897}" type="sibTrans" cxnId="{89D4AD24-3E7F-4906-A95D-CF576CEC3410}">
      <dgm:prSet/>
      <dgm:spPr>
        <a:solidFill>
          <a:srgbClr val="FF9933"/>
        </a:solidFill>
      </dgm:spPr>
      <dgm:t>
        <a:bodyPr/>
        <a:lstStyle/>
        <a:p>
          <a:endParaRPr lang="it-IT"/>
        </a:p>
      </dgm:t>
    </dgm:pt>
    <dgm:pt modelId="{B238EC43-62C1-4516-AD62-7EED02B0A4D5}">
      <dgm:prSet phldrT="[Testo]" custT="1"/>
      <dgm:spPr>
        <a:solidFill>
          <a:schemeClr val="accent1"/>
        </a:solidFill>
      </dgm:spPr>
      <dgm:t>
        <a:bodyPr/>
        <a:lstStyle/>
        <a:p>
          <a:r>
            <a:rPr lang="it-IT" sz="1050" i="1" dirty="0" smtClean="0">
              <a:latin typeface="Calibri" pitchFamily="34" charset="0"/>
              <a:cs typeface="Calibri" pitchFamily="34" charset="0"/>
            </a:rPr>
            <a:t>Risorse </a:t>
          </a:r>
          <a:endParaRPr lang="it-IT" sz="1050" dirty="0">
            <a:latin typeface="Calibri" pitchFamily="34" charset="0"/>
            <a:cs typeface="Calibri" pitchFamily="34" charset="0"/>
          </a:endParaRPr>
        </a:p>
      </dgm:t>
    </dgm:pt>
    <dgm:pt modelId="{5357FAA0-D7B1-4D22-8EC5-182E01CFCA6D}" type="parTrans" cxnId="{A0A02496-A0EB-4275-A60C-540D98F777FA}">
      <dgm:prSet/>
      <dgm:spPr/>
      <dgm:t>
        <a:bodyPr/>
        <a:lstStyle/>
        <a:p>
          <a:endParaRPr lang="it-IT"/>
        </a:p>
      </dgm:t>
    </dgm:pt>
    <dgm:pt modelId="{8593F546-A6B1-470C-8233-588E49DD9721}" type="sibTrans" cxnId="{A0A02496-A0EB-4275-A60C-540D98F777FA}">
      <dgm:prSet/>
      <dgm:spPr>
        <a:solidFill>
          <a:srgbClr val="FF9933"/>
        </a:solidFill>
      </dgm:spPr>
      <dgm:t>
        <a:bodyPr/>
        <a:lstStyle/>
        <a:p>
          <a:endParaRPr lang="it-IT"/>
        </a:p>
      </dgm:t>
    </dgm:pt>
    <dgm:pt modelId="{444230E0-4FFB-4920-8705-DDD9BCABD55B}">
      <dgm:prSet phldrT="[Testo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it-IT" sz="1050" i="1" dirty="0" smtClean="0">
              <a:latin typeface="Calibri" pitchFamily="34" charset="0"/>
              <a:cs typeface="Calibri" pitchFamily="34" charset="0"/>
            </a:rPr>
            <a:t>Priorità di intervento</a:t>
          </a:r>
          <a:endParaRPr lang="it-IT" sz="1050" i="1" dirty="0">
            <a:latin typeface="Calibri" pitchFamily="34" charset="0"/>
            <a:cs typeface="Calibri" pitchFamily="34" charset="0"/>
          </a:endParaRPr>
        </a:p>
      </dgm:t>
    </dgm:pt>
    <dgm:pt modelId="{2EF5491B-9DED-4246-8648-AE0548326A2A}" type="parTrans" cxnId="{54EADC75-91D2-44B5-A2E3-6CA76E8DD41B}">
      <dgm:prSet/>
      <dgm:spPr/>
      <dgm:t>
        <a:bodyPr/>
        <a:lstStyle/>
        <a:p>
          <a:endParaRPr lang="it-IT"/>
        </a:p>
      </dgm:t>
    </dgm:pt>
    <dgm:pt modelId="{954E700D-A710-4581-8CE5-248C436E8EB7}" type="sibTrans" cxnId="{54EADC75-91D2-44B5-A2E3-6CA76E8DD41B}">
      <dgm:prSet/>
      <dgm:spPr>
        <a:solidFill>
          <a:srgbClr val="FF9933"/>
        </a:solidFill>
      </dgm:spPr>
      <dgm:t>
        <a:bodyPr/>
        <a:lstStyle/>
        <a:p>
          <a:endParaRPr lang="it-IT"/>
        </a:p>
      </dgm:t>
    </dgm:pt>
    <dgm:pt modelId="{226F6EB5-EB0A-49F2-AEF5-D1230BE74383}" type="pres">
      <dgm:prSet presAssocID="{7FFEDC98-F81A-4AAB-AC29-AA482D12775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D19000DD-AED6-4658-BA06-B6A44F5BE31F}" type="pres">
      <dgm:prSet presAssocID="{8FAE48CC-1A19-4AC1-9154-268DBBF9468D}" presName="centerShape" presStyleLbl="node0" presStyleIdx="0" presStyleCnt="1"/>
      <dgm:spPr/>
      <dgm:t>
        <a:bodyPr/>
        <a:lstStyle/>
        <a:p>
          <a:endParaRPr lang="it-IT"/>
        </a:p>
      </dgm:t>
    </dgm:pt>
    <dgm:pt modelId="{29132D38-21CC-4C84-8C00-C6A53D93DDA2}" type="pres">
      <dgm:prSet presAssocID="{866E7FB9-D527-4A8B-ACFD-D17C5ACAB6F7}" presName="node" presStyleLbl="node1" presStyleIdx="0" presStyleCnt="4" custScaleX="121067" custScaleY="11482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AEC0F3F-AE5C-4533-B047-43D7E4839BC4}" type="pres">
      <dgm:prSet presAssocID="{866E7FB9-D527-4A8B-ACFD-D17C5ACAB6F7}" presName="dummy" presStyleCnt="0"/>
      <dgm:spPr/>
      <dgm:t>
        <a:bodyPr/>
        <a:lstStyle/>
        <a:p>
          <a:endParaRPr lang="it-IT"/>
        </a:p>
      </dgm:t>
    </dgm:pt>
    <dgm:pt modelId="{424B1CCE-5F49-4457-B76F-46F3D482AE1A}" type="pres">
      <dgm:prSet presAssocID="{26B7A891-69DB-4D7B-B8AB-C679DBEA9F7E}" presName="sibTrans" presStyleLbl="sibTrans2D1" presStyleIdx="0" presStyleCnt="4"/>
      <dgm:spPr/>
      <dgm:t>
        <a:bodyPr/>
        <a:lstStyle/>
        <a:p>
          <a:endParaRPr lang="it-IT"/>
        </a:p>
      </dgm:t>
    </dgm:pt>
    <dgm:pt modelId="{E7AE0D4E-9B4A-4A44-879F-100965D374B1}" type="pres">
      <dgm:prSet presAssocID="{807F7D30-03FE-4C7E-BAE7-4243F0F77DEC}" presName="node" presStyleLbl="node1" presStyleIdx="1" presStyleCnt="4" custScaleX="134059" custScaleY="12708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E569C80-091D-4936-8DE8-E27A273DA124}" type="pres">
      <dgm:prSet presAssocID="{807F7D30-03FE-4C7E-BAE7-4243F0F77DEC}" presName="dummy" presStyleCnt="0"/>
      <dgm:spPr/>
      <dgm:t>
        <a:bodyPr/>
        <a:lstStyle/>
        <a:p>
          <a:endParaRPr lang="it-IT"/>
        </a:p>
      </dgm:t>
    </dgm:pt>
    <dgm:pt modelId="{B677857F-2C84-4604-8FE5-90CF0809BF79}" type="pres">
      <dgm:prSet presAssocID="{49CCCFE6-B47B-4ADC-BC4E-FE7204586897}" presName="sibTrans" presStyleLbl="sibTrans2D1" presStyleIdx="1" presStyleCnt="4"/>
      <dgm:spPr/>
      <dgm:t>
        <a:bodyPr/>
        <a:lstStyle/>
        <a:p>
          <a:endParaRPr lang="it-IT"/>
        </a:p>
      </dgm:t>
    </dgm:pt>
    <dgm:pt modelId="{3CD52F12-5BD1-412F-A045-372F620223FE}" type="pres">
      <dgm:prSet presAssocID="{B238EC43-62C1-4516-AD62-7EED02B0A4D5}" presName="node" presStyleLbl="node1" presStyleIdx="2" presStyleCnt="4" custScaleX="121800" custScaleY="104382" custRadScaleRad="101020" custRadScaleInc="636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AC2D9C1-CC8B-4425-BF67-BA4910D2EC9D}" type="pres">
      <dgm:prSet presAssocID="{B238EC43-62C1-4516-AD62-7EED02B0A4D5}" presName="dummy" presStyleCnt="0"/>
      <dgm:spPr/>
      <dgm:t>
        <a:bodyPr/>
        <a:lstStyle/>
        <a:p>
          <a:endParaRPr lang="it-IT"/>
        </a:p>
      </dgm:t>
    </dgm:pt>
    <dgm:pt modelId="{8F7E85F5-39E3-465F-B30D-2CDB39EC8D66}" type="pres">
      <dgm:prSet presAssocID="{8593F546-A6B1-470C-8233-588E49DD9721}" presName="sibTrans" presStyleLbl="sibTrans2D1" presStyleIdx="2" presStyleCnt="4" custScaleX="107840" custScaleY="104501"/>
      <dgm:spPr/>
      <dgm:t>
        <a:bodyPr/>
        <a:lstStyle/>
        <a:p>
          <a:endParaRPr lang="it-IT"/>
        </a:p>
      </dgm:t>
    </dgm:pt>
    <dgm:pt modelId="{964C6368-B895-4F14-B60B-DC3B70204AE8}" type="pres">
      <dgm:prSet presAssocID="{444230E0-4FFB-4920-8705-DDD9BCABD55B}" presName="node" presStyleLbl="node1" presStyleIdx="3" presStyleCnt="4" custScaleX="141538" custScaleY="1351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37358F-7B76-4E1C-9414-F77ED2AECF78}" type="pres">
      <dgm:prSet presAssocID="{444230E0-4FFB-4920-8705-DDD9BCABD55B}" presName="dummy" presStyleCnt="0"/>
      <dgm:spPr/>
      <dgm:t>
        <a:bodyPr/>
        <a:lstStyle/>
        <a:p>
          <a:endParaRPr lang="it-IT"/>
        </a:p>
      </dgm:t>
    </dgm:pt>
    <dgm:pt modelId="{CB3AA108-BF8A-4CD3-92FD-0CA445339E90}" type="pres">
      <dgm:prSet presAssocID="{954E700D-A710-4581-8CE5-248C436E8EB7}" presName="sibTrans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89D4AD24-3E7F-4906-A95D-CF576CEC3410}" srcId="{8FAE48CC-1A19-4AC1-9154-268DBBF9468D}" destId="{807F7D30-03FE-4C7E-BAE7-4243F0F77DEC}" srcOrd="1" destOrd="0" parTransId="{AF209459-2209-46BB-B0F3-54A91970957B}" sibTransId="{49CCCFE6-B47B-4ADC-BC4E-FE7204586897}"/>
    <dgm:cxn modelId="{2BA34DEA-F90A-41DB-9DA8-CCC2C529D0F9}" type="presOf" srcId="{807F7D30-03FE-4C7E-BAE7-4243F0F77DEC}" destId="{E7AE0D4E-9B4A-4A44-879F-100965D374B1}" srcOrd="0" destOrd="0" presId="urn:microsoft.com/office/officeart/2005/8/layout/radial6"/>
    <dgm:cxn modelId="{080A592A-3268-4CFE-82D8-1E8802435756}" type="presOf" srcId="{866E7FB9-D527-4A8B-ACFD-D17C5ACAB6F7}" destId="{29132D38-21CC-4C84-8C00-C6A53D93DDA2}" srcOrd="0" destOrd="0" presId="urn:microsoft.com/office/officeart/2005/8/layout/radial6"/>
    <dgm:cxn modelId="{EB801585-B1C7-47F1-9ACF-82BBAA764EEC}" type="presOf" srcId="{444230E0-4FFB-4920-8705-DDD9BCABD55B}" destId="{964C6368-B895-4F14-B60B-DC3B70204AE8}" srcOrd="0" destOrd="0" presId="urn:microsoft.com/office/officeart/2005/8/layout/radial6"/>
    <dgm:cxn modelId="{30E64056-262F-4D52-9E81-33C05C506DFA}" srcId="{7FFEDC98-F81A-4AAB-AC29-AA482D127757}" destId="{8FAE48CC-1A19-4AC1-9154-268DBBF9468D}" srcOrd="0" destOrd="0" parTransId="{F0905657-4041-4034-BBBE-568D1E972E61}" sibTransId="{E3F3170C-7977-408C-8968-14F67AFC5934}"/>
    <dgm:cxn modelId="{49737E61-1DF6-4586-995A-EF896845404C}" type="presOf" srcId="{8593F546-A6B1-470C-8233-588E49DD9721}" destId="{8F7E85F5-39E3-465F-B30D-2CDB39EC8D66}" srcOrd="0" destOrd="0" presId="urn:microsoft.com/office/officeart/2005/8/layout/radial6"/>
    <dgm:cxn modelId="{1EF0ABCB-720E-47C3-AA85-E134353BD575}" type="presOf" srcId="{26B7A891-69DB-4D7B-B8AB-C679DBEA9F7E}" destId="{424B1CCE-5F49-4457-B76F-46F3D482AE1A}" srcOrd="0" destOrd="0" presId="urn:microsoft.com/office/officeart/2005/8/layout/radial6"/>
    <dgm:cxn modelId="{54EADC75-91D2-44B5-A2E3-6CA76E8DD41B}" srcId="{8FAE48CC-1A19-4AC1-9154-268DBBF9468D}" destId="{444230E0-4FFB-4920-8705-DDD9BCABD55B}" srcOrd="3" destOrd="0" parTransId="{2EF5491B-9DED-4246-8648-AE0548326A2A}" sibTransId="{954E700D-A710-4581-8CE5-248C436E8EB7}"/>
    <dgm:cxn modelId="{D0096534-9D2D-4348-A5A6-6F9F14EAE0B9}" type="presOf" srcId="{49CCCFE6-B47B-4ADC-BC4E-FE7204586897}" destId="{B677857F-2C84-4604-8FE5-90CF0809BF79}" srcOrd="0" destOrd="0" presId="urn:microsoft.com/office/officeart/2005/8/layout/radial6"/>
    <dgm:cxn modelId="{A08D6CEE-52E9-4A15-A1DD-F4B4356EB310}" type="presOf" srcId="{7FFEDC98-F81A-4AAB-AC29-AA482D127757}" destId="{226F6EB5-EB0A-49F2-AEF5-D1230BE74383}" srcOrd="0" destOrd="0" presId="urn:microsoft.com/office/officeart/2005/8/layout/radial6"/>
    <dgm:cxn modelId="{B9F4D515-98D5-4DB3-8F85-F636F1E2397B}" type="presOf" srcId="{954E700D-A710-4581-8CE5-248C436E8EB7}" destId="{CB3AA108-BF8A-4CD3-92FD-0CA445339E90}" srcOrd="0" destOrd="0" presId="urn:microsoft.com/office/officeart/2005/8/layout/radial6"/>
    <dgm:cxn modelId="{E13ADB97-7201-4FD0-A3C6-77CD204E2E21}" type="presOf" srcId="{8FAE48CC-1A19-4AC1-9154-268DBBF9468D}" destId="{D19000DD-AED6-4658-BA06-B6A44F5BE31F}" srcOrd="0" destOrd="0" presId="urn:microsoft.com/office/officeart/2005/8/layout/radial6"/>
    <dgm:cxn modelId="{307A4243-13F9-413C-844A-E9BFAE80C9EC}" type="presOf" srcId="{B238EC43-62C1-4516-AD62-7EED02B0A4D5}" destId="{3CD52F12-5BD1-412F-A045-372F620223FE}" srcOrd="0" destOrd="0" presId="urn:microsoft.com/office/officeart/2005/8/layout/radial6"/>
    <dgm:cxn modelId="{A0A02496-A0EB-4275-A60C-540D98F777FA}" srcId="{8FAE48CC-1A19-4AC1-9154-268DBBF9468D}" destId="{B238EC43-62C1-4516-AD62-7EED02B0A4D5}" srcOrd="2" destOrd="0" parTransId="{5357FAA0-D7B1-4D22-8EC5-182E01CFCA6D}" sibTransId="{8593F546-A6B1-470C-8233-588E49DD9721}"/>
    <dgm:cxn modelId="{E4611590-D4DF-45EE-8782-F68E5901AE85}" srcId="{8FAE48CC-1A19-4AC1-9154-268DBBF9468D}" destId="{866E7FB9-D527-4A8B-ACFD-D17C5ACAB6F7}" srcOrd="0" destOrd="0" parTransId="{9BFEC490-8038-4CF4-9DD7-1D0942C3F7FD}" sibTransId="{26B7A891-69DB-4D7B-B8AB-C679DBEA9F7E}"/>
    <dgm:cxn modelId="{D549FA2C-2489-43DB-8219-C93F2FF902B2}" type="presParOf" srcId="{226F6EB5-EB0A-49F2-AEF5-D1230BE74383}" destId="{D19000DD-AED6-4658-BA06-B6A44F5BE31F}" srcOrd="0" destOrd="0" presId="urn:microsoft.com/office/officeart/2005/8/layout/radial6"/>
    <dgm:cxn modelId="{46DBDA97-F16B-41EC-9A9F-AC872CC68593}" type="presParOf" srcId="{226F6EB5-EB0A-49F2-AEF5-D1230BE74383}" destId="{29132D38-21CC-4C84-8C00-C6A53D93DDA2}" srcOrd="1" destOrd="0" presId="urn:microsoft.com/office/officeart/2005/8/layout/radial6"/>
    <dgm:cxn modelId="{EE96C149-2E1B-4F71-8F61-AE837283B695}" type="presParOf" srcId="{226F6EB5-EB0A-49F2-AEF5-D1230BE74383}" destId="{9AEC0F3F-AE5C-4533-B047-43D7E4839BC4}" srcOrd="2" destOrd="0" presId="urn:microsoft.com/office/officeart/2005/8/layout/radial6"/>
    <dgm:cxn modelId="{5449FC12-0ADB-42CA-B927-F1CEB2084211}" type="presParOf" srcId="{226F6EB5-EB0A-49F2-AEF5-D1230BE74383}" destId="{424B1CCE-5F49-4457-B76F-46F3D482AE1A}" srcOrd="3" destOrd="0" presId="urn:microsoft.com/office/officeart/2005/8/layout/radial6"/>
    <dgm:cxn modelId="{9D47655D-4230-4753-BA35-BB99AE079825}" type="presParOf" srcId="{226F6EB5-EB0A-49F2-AEF5-D1230BE74383}" destId="{E7AE0D4E-9B4A-4A44-879F-100965D374B1}" srcOrd="4" destOrd="0" presId="urn:microsoft.com/office/officeart/2005/8/layout/radial6"/>
    <dgm:cxn modelId="{81C84FCA-2C91-4C76-BED3-4F1E8EDEBCDD}" type="presParOf" srcId="{226F6EB5-EB0A-49F2-AEF5-D1230BE74383}" destId="{CE569C80-091D-4936-8DE8-E27A273DA124}" srcOrd="5" destOrd="0" presId="urn:microsoft.com/office/officeart/2005/8/layout/radial6"/>
    <dgm:cxn modelId="{ED2BD2FB-D67E-442B-BE40-6399EB89F318}" type="presParOf" srcId="{226F6EB5-EB0A-49F2-AEF5-D1230BE74383}" destId="{B677857F-2C84-4604-8FE5-90CF0809BF79}" srcOrd="6" destOrd="0" presId="urn:microsoft.com/office/officeart/2005/8/layout/radial6"/>
    <dgm:cxn modelId="{84415407-4DF8-456F-9562-BCEC37899A24}" type="presParOf" srcId="{226F6EB5-EB0A-49F2-AEF5-D1230BE74383}" destId="{3CD52F12-5BD1-412F-A045-372F620223FE}" srcOrd="7" destOrd="0" presId="urn:microsoft.com/office/officeart/2005/8/layout/radial6"/>
    <dgm:cxn modelId="{7410284B-3271-4D49-ACD6-92CAF3D29105}" type="presParOf" srcId="{226F6EB5-EB0A-49F2-AEF5-D1230BE74383}" destId="{2AC2D9C1-CC8B-4425-BF67-BA4910D2EC9D}" srcOrd="8" destOrd="0" presId="urn:microsoft.com/office/officeart/2005/8/layout/radial6"/>
    <dgm:cxn modelId="{89705BAA-C33B-4F69-8542-CA39664C2357}" type="presParOf" srcId="{226F6EB5-EB0A-49F2-AEF5-D1230BE74383}" destId="{8F7E85F5-39E3-465F-B30D-2CDB39EC8D66}" srcOrd="9" destOrd="0" presId="urn:microsoft.com/office/officeart/2005/8/layout/radial6"/>
    <dgm:cxn modelId="{1C9438DC-95B6-44BB-A33C-2BB18ACC2A48}" type="presParOf" srcId="{226F6EB5-EB0A-49F2-AEF5-D1230BE74383}" destId="{964C6368-B895-4F14-B60B-DC3B70204AE8}" srcOrd="10" destOrd="0" presId="urn:microsoft.com/office/officeart/2005/8/layout/radial6"/>
    <dgm:cxn modelId="{BF84C9FC-E537-4A60-8A1C-F809DF47C0DE}" type="presParOf" srcId="{226F6EB5-EB0A-49F2-AEF5-D1230BE74383}" destId="{8337358F-7B76-4E1C-9414-F77ED2AECF78}" srcOrd="11" destOrd="0" presId="urn:microsoft.com/office/officeart/2005/8/layout/radial6"/>
    <dgm:cxn modelId="{41728AE8-A7D0-47FA-A750-4AC6A4278968}" type="presParOf" srcId="{226F6EB5-EB0A-49F2-AEF5-D1230BE74383}" destId="{CB3AA108-BF8A-4CD3-92FD-0CA445339E9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D58833-1C1C-4838-ABC8-EF8230314509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98D661-5CD3-4745-A106-80A32CB5DC45}">
      <dgm:prSet phldrT="[Testo]" custT="1"/>
      <dgm:spPr>
        <a:solidFill>
          <a:srgbClr val="66FFFF"/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FAMIGLIA E MINORI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275E3ED6-DC38-493E-85E3-423F6EB95CBB}" type="parTrans" cxnId="{7C729FE3-885A-47F6-A42D-20BE58E247E5}">
      <dgm:prSet/>
      <dgm:spPr/>
      <dgm:t>
        <a:bodyPr/>
        <a:lstStyle/>
        <a:p>
          <a:endParaRPr lang="it-IT"/>
        </a:p>
      </dgm:t>
    </dgm:pt>
    <dgm:pt modelId="{76424E13-F884-44D2-A768-ABF99B9687E9}" type="sibTrans" cxnId="{7C729FE3-885A-47F6-A42D-20BE58E247E5}">
      <dgm:prSet/>
      <dgm:spPr/>
      <dgm:t>
        <a:bodyPr/>
        <a:lstStyle/>
        <a:p>
          <a:endParaRPr lang="it-IT"/>
        </a:p>
      </dgm:t>
    </dgm:pt>
    <dgm:pt modelId="{BB28121A-9F5A-48CC-958D-570B97277CBF}">
      <dgm:prSet phldrT="[Testo]" custT="1"/>
      <dgm:spPr>
        <a:solidFill>
          <a:srgbClr val="99CC00"/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PERSONE ANZIANE</a:t>
          </a:r>
        </a:p>
      </dgm:t>
    </dgm:pt>
    <dgm:pt modelId="{BA39E087-125A-4733-BBD2-EED8152C3C20}" type="parTrans" cxnId="{D0DF26DD-CBBD-4F5E-BF6A-DD1F0A3E0F37}">
      <dgm:prSet/>
      <dgm:spPr/>
      <dgm:t>
        <a:bodyPr/>
        <a:lstStyle/>
        <a:p>
          <a:endParaRPr lang="it-IT"/>
        </a:p>
      </dgm:t>
    </dgm:pt>
    <dgm:pt modelId="{E511E609-FC4A-4F36-82F5-EEC66D94BC5B}" type="sibTrans" cxnId="{D0DF26DD-CBBD-4F5E-BF6A-DD1F0A3E0F37}">
      <dgm:prSet/>
      <dgm:spPr/>
      <dgm:t>
        <a:bodyPr/>
        <a:lstStyle/>
        <a:p>
          <a:endParaRPr lang="it-IT"/>
        </a:p>
      </dgm:t>
    </dgm:pt>
    <dgm:pt modelId="{AD13B701-6CD0-43A3-A634-9E3933E94558}">
      <dgm:prSet phldrT="[Testo]" custT="1"/>
      <dgm:spPr>
        <a:solidFill>
          <a:srgbClr val="A996C0"/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PERSONE CON DISABILITA’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E8F55D2-8204-4672-849E-72FAC5F5DF7D}" type="parTrans" cxnId="{B9FB6CC1-D56A-41AF-9385-665F2FE6F98A}">
      <dgm:prSet/>
      <dgm:spPr/>
      <dgm:t>
        <a:bodyPr/>
        <a:lstStyle/>
        <a:p>
          <a:endParaRPr lang="it-IT"/>
        </a:p>
      </dgm:t>
    </dgm:pt>
    <dgm:pt modelId="{E44156E0-C167-49CB-A13F-E55C08D78189}" type="sibTrans" cxnId="{B9FB6CC1-D56A-41AF-9385-665F2FE6F98A}">
      <dgm:prSet/>
      <dgm:spPr/>
      <dgm:t>
        <a:bodyPr/>
        <a:lstStyle/>
        <a:p>
          <a:endParaRPr lang="it-IT"/>
        </a:p>
      </dgm:t>
    </dgm:pt>
    <dgm:pt modelId="{64238A2A-6656-4F22-B5B2-BC31CED09961}">
      <dgm:prSet phldrT="[Testo]" custT="1"/>
      <dgm:spPr>
        <a:solidFill>
          <a:srgbClr val="66FFFF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Programma 2022-2024 degli interventi della Regione a </a:t>
          </a:r>
          <a:r>
            <a:rPr lang="it-IT" sz="1600" b="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favore</a:t>
          </a:r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 della famiglia (DCR n. 111 del 26/07/2022)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1EC37990-1713-47A5-8464-1E845AD0C805}" type="parTrans" cxnId="{9E9D766D-EBC4-417F-A1F8-0959EC6B455D}">
      <dgm:prSet/>
      <dgm:spPr/>
      <dgm:t>
        <a:bodyPr/>
        <a:lstStyle/>
        <a:p>
          <a:endParaRPr lang="it-IT"/>
        </a:p>
      </dgm:t>
    </dgm:pt>
    <dgm:pt modelId="{00E78BCD-BB5F-4F19-99A4-1159E2CC7FD6}" type="sibTrans" cxnId="{9E9D766D-EBC4-417F-A1F8-0959EC6B455D}">
      <dgm:prSet/>
      <dgm:spPr/>
      <dgm:t>
        <a:bodyPr/>
        <a:lstStyle/>
        <a:p>
          <a:endParaRPr lang="it-IT"/>
        </a:p>
      </dgm:t>
    </dgm:pt>
    <dgm:pt modelId="{25715350-4A15-4C1E-97B2-076A51DAA2BF}">
      <dgm:prSet phldrT="[Testo]" custT="1"/>
      <dgm:spPr>
        <a:solidFill>
          <a:srgbClr val="99CC0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Aggiornamento dei fabbisogni e della programmazione del Fondo Regionale per la Non Autosufficienza (FRNA)(DGR n. 996 del 9/08/2022)</a:t>
          </a:r>
        </a:p>
      </dgm:t>
    </dgm:pt>
    <dgm:pt modelId="{898EF955-2E6F-4B07-931A-C94116B68175}" type="parTrans" cxnId="{16C1840D-FC62-4B46-9785-AF5980745DD6}">
      <dgm:prSet/>
      <dgm:spPr/>
      <dgm:t>
        <a:bodyPr/>
        <a:lstStyle/>
        <a:p>
          <a:endParaRPr lang="it-IT"/>
        </a:p>
      </dgm:t>
    </dgm:pt>
    <dgm:pt modelId="{E8149E39-2509-4F7F-BD4C-9E1CE8763CBD}" type="sibTrans" cxnId="{16C1840D-FC62-4B46-9785-AF5980745DD6}">
      <dgm:prSet/>
      <dgm:spPr/>
      <dgm:t>
        <a:bodyPr/>
        <a:lstStyle/>
        <a:p>
          <a:endParaRPr lang="it-IT"/>
        </a:p>
      </dgm:t>
    </dgm:pt>
    <dgm:pt modelId="{11FAE05C-9140-48E8-A09B-99EA2F222419}">
      <dgm:prSet phldrT="[Testo]" custT="1"/>
      <dgm:spPr>
        <a:solidFill>
          <a:srgbClr val="99CC0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Programmazione interventi a sostegno del </a:t>
          </a:r>
          <a:r>
            <a:rPr lang="it-IT" sz="1600" dirty="0" err="1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caregiver</a:t>
          </a:r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 familiare (DGR n. 682 del 7/06/2022)</a:t>
          </a:r>
        </a:p>
      </dgm:t>
    </dgm:pt>
    <dgm:pt modelId="{4A11376D-820A-4809-9BB9-AFFD14CB003D}" type="parTrans" cxnId="{7731F740-9878-4B76-89BF-DEBF579393B3}">
      <dgm:prSet/>
      <dgm:spPr/>
      <dgm:t>
        <a:bodyPr/>
        <a:lstStyle/>
        <a:p>
          <a:endParaRPr lang="it-IT"/>
        </a:p>
      </dgm:t>
    </dgm:pt>
    <dgm:pt modelId="{9380432F-790D-4FC0-B3DA-EEF15990CE6C}" type="sibTrans" cxnId="{7731F740-9878-4B76-89BF-DEBF579393B3}">
      <dgm:prSet/>
      <dgm:spPr/>
      <dgm:t>
        <a:bodyPr/>
        <a:lstStyle/>
        <a:p>
          <a:endParaRPr lang="it-IT"/>
        </a:p>
      </dgm:t>
    </dgm:pt>
    <dgm:pt modelId="{13097F92-6FA9-40CA-8D11-23C0CC15AE94}">
      <dgm:prSet phldrT="[Testo]" custT="1"/>
      <dgm:spPr>
        <a:solidFill>
          <a:srgbClr val="99CC0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 Piano triennale regionale del Fondo Alzheimer e demenze (DGR n. 1119 del 13/09/2022)</a:t>
          </a:r>
        </a:p>
      </dgm:t>
    </dgm:pt>
    <dgm:pt modelId="{8F1C3B01-271D-4585-9488-CE6E15C8AF52}" type="parTrans" cxnId="{9D03C31E-493F-470E-A439-278E951A492D}">
      <dgm:prSet/>
      <dgm:spPr/>
      <dgm:t>
        <a:bodyPr/>
        <a:lstStyle/>
        <a:p>
          <a:endParaRPr lang="it-IT"/>
        </a:p>
      </dgm:t>
    </dgm:pt>
    <dgm:pt modelId="{0C473D7D-40F8-4AE1-AC0C-08E2D9DFB763}" type="sibTrans" cxnId="{9D03C31E-493F-470E-A439-278E951A492D}">
      <dgm:prSet/>
      <dgm:spPr/>
      <dgm:t>
        <a:bodyPr/>
        <a:lstStyle/>
        <a:p>
          <a:endParaRPr lang="it-IT"/>
        </a:p>
      </dgm:t>
    </dgm:pt>
    <dgm:pt modelId="{82E3BD65-3A8E-41C6-955B-DF0B2DBADD2B}">
      <dgm:prSet phldrT="[Testo]" custT="1"/>
      <dgm:spPr>
        <a:solidFill>
          <a:srgbClr val="A996C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Programmazione FRNA area disabilità (DGR n. 912 del 26/07/2022)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D8D4C3A-2B80-4C64-89BB-8295A8B288A5}" type="parTrans" cxnId="{35EC5BC6-9B2D-4773-AB11-74C6FFDEC7E1}">
      <dgm:prSet/>
      <dgm:spPr/>
      <dgm:t>
        <a:bodyPr/>
        <a:lstStyle/>
        <a:p>
          <a:endParaRPr lang="it-IT"/>
        </a:p>
      </dgm:t>
    </dgm:pt>
    <dgm:pt modelId="{65904173-2922-4FB9-B20F-FDF52A188683}" type="sibTrans" cxnId="{35EC5BC6-9B2D-4773-AB11-74C6FFDEC7E1}">
      <dgm:prSet/>
      <dgm:spPr/>
      <dgm:t>
        <a:bodyPr/>
        <a:lstStyle/>
        <a:p>
          <a:endParaRPr lang="it-IT"/>
        </a:p>
      </dgm:t>
    </dgm:pt>
    <dgm:pt modelId="{9495E313-5DE0-47A0-A9DA-F97FFCEE3DEB}">
      <dgm:prSet phldrT="[Testo]" custT="1"/>
      <dgm:spPr>
        <a:solidFill>
          <a:srgbClr val="A996C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 Indirizzi per attuazione cd. Dopo di Noi (DGR n. 1254 del 1/09/2020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8E593924-CABB-41B7-9113-6D58F43DAA7F}" type="parTrans" cxnId="{A0B211FB-5879-44FF-8E19-9DD5A32E0479}">
      <dgm:prSet/>
      <dgm:spPr/>
      <dgm:t>
        <a:bodyPr/>
        <a:lstStyle/>
        <a:p>
          <a:endParaRPr lang="it-IT"/>
        </a:p>
      </dgm:t>
    </dgm:pt>
    <dgm:pt modelId="{68EFC505-4608-4377-8586-4B7DF370B921}" type="sibTrans" cxnId="{A0B211FB-5879-44FF-8E19-9DD5A32E0479}">
      <dgm:prSet/>
      <dgm:spPr/>
      <dgm:t>
        <a:bodyPr/>
        <a:lstStyle/>
        <a:p>
          <a:endParaRPr lang="it-IT"/>
        </a:p>
      </dgm:t>
    </dgm:pt>
    <dgm:pt modelId="{E711EBFC-FD03-43DA-BFF0-27B77EA8F3A5}" type="pres">
      <dgm:prSet presAssocID="{19D58833-1C1C-4838-ABC8-EF823031450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62C000D-6D2F-4A4C-9CE2-D9C1E98307F9}" type="pres">
      <dgm:prSet presAssocID="{4298D661-5CD3-4745-A106-80A32CB5DC45}" presName="node" presStyleLbl="node1" presStyleIdx="0" presStyleCnt="3" custScaleX="307865" custScaleY="83675" custRadScaleRad="72296" custRadScaleInc="-159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ABB6524-0B45-403A-B0A1-2A30D0388CC8}" type="pres">
      <dgm:prSet presAssocID="{4298D661-5CD3-4745-A106-80A32CB5DC45}" presName="spNode" presStyleCnt="0"/>
      <dgm:spPr/>
    </dgm:pt>
    <dgm:pt modelId="{AA058517-7D50-430F-A9CB-E8EC1CF5FD6C}" type="pres">
      <dgm:prSet presAssocID="{76424E13-F884-44D2-A768-ABF99B9687E9}" presName="sibTrans" presStyleLbl="sibTrans1D1" presStyleIdx="0" presStyleCnt="3"/>
      <dgm:spPr/>
      <dgm:t>
        <a:bodyPr/>
        <a:lstStyle/>
        <a:p>
          <a:endParaRPr lang="it-IT"/>
        </a:p>
      </dgm:t>
    </dgm:pt>
    <dgm:pt modelId="{0A64ACDE-1490-4C80-B2D0-6DAEF0C82E35}" type="pres">
      <dgm:prSet presAssocID="{BB28121A-9F5A-48CC-958D-570B97277CBF}" presName="node" presStyleLbl="node1" presStyleIdx="1" presStyleCnt="3" custScaleX="232479" custScaleY="242825" custRadScaleRad="144054" custRadScaleInc="-3390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5CC437-9655-4C53-9FF9-2533C972D6ED}" type="pres">
      <dgm:prSet presAssocID="{BB28121A-9F5A-48CC-958D-570B97277CBF}" presName="spNode" presStyleCnt="0"/>
      <dgm:spPr/>
    </dgm:pt>
    <dgm:pt modelId="{8EFBBA32-9506-4B27-BF13-601167EF4C0D}" type="pres">
      <dgm:prSet presAssocID="{E511E609-FC4A-4F36-82F5-EEC66D94BC5B}" presName="sibTrans" presStyleLbl="sibTrans1D1" presStyleIdx="1" presStyleCnt="3"/>
      <dgm:spPr/>
      <dgm:t>
        <a:bodyPr/>
        <a:lstStyle/>
        <a:p>
          <a:endParaRPr lang="it-IT"/>
        </a:p>
      </dgm:t>
    </dgm:pt>
    <dgm:pt modelId="{44FF649D-D03A-4ACD-8A5F-1EF978823B02}" type="pres">
      <dgm:prSet presAssocID="{AD13B701-6CD0-43A3-A634-9E3933E94558}" presName="node" presStyleLbl="node1" presStyleIdx="2" presStyleCnt="3" custScaleX="187866" custScaleY="159011" custRadScaleRad="148261" custRadScaleInc="3945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98025E9-5BF5-4CAF-BFDA-881C37708986}" type="pres">
      <dgm:prSet presAssocID="{AD13B701-6CD0-43A3-A634-9E3933E94558}" presName="spNode" presStyleCnt="0"/>
      <dgm:spPr/>
    </dgm:pt>
    <dgm:pt modelId="{B9728B11-0210-4DC9-AC00-A17E302A1ED5}" type="pres">
      <dgm:prSet presAssocID="{E44156E0-C167-49CB-A13F-E55C08D78189}" presName="sibTrans" presStyleLbl="sibTrans1D1" presStyleIdx="2" presStyleCnt="3"/>
      <dgm:spPr/>
      <dgm:t>
        <a:bodyPr/>
        <a:lstStyle/>
        <a:p>
          <a:endParaRPr lang="it-IT"/>
        </a:p>
      </dgm:t>
    </dgm:pt>
  </dgm:ptLst>
  <dgm:cxnLst>
    <dgm:cxn modelId="{16C1840D-FC62-4B46-9785-AF5980745DD6}" srcId="{BB28121A-9F5A-48CC-958D-570B97277CBF}" destId="{25715350-4A15-4C1E-97B2-076A51DAA2BF}" srcOrd="0" destOrd="0" parTransId="{898EF955-2E6F-4B07-931A-C94116B68175}" sibTransId="{E8149E39-2509-4F7F-BD4C-9E1CE8763CBD}"/>
    <dgm:cxn modelId="{A961E42E-D540-415D-A008-DAED11A5005A}" type="presOf" srcId="{11FAE05C-9140-48E8-A09B-99EA2F222419}" destId="{0A64ACDE-1490-4C80-B2D0-6DAEF0C82E35}" srcOrd="0" destOrd="2" presId="urn:microsoft.com/office/officeart/2005/8/layout/cycle6"/>
    <dgm:cxn modelId="{A753E862-9307-4AF8-B7B3-39C3768D81AE}" type="presOf" srcId="{BB28121A-9F5A-48CC-958D-570B97277CBF}" destId="{0A64ACDE-1490-4C80-B2D0-6DAEF0C82E35}" srcOrd="0" destOrd="0" presId="urn:microsoft.com/office/officeart/2005/8/layout/cycle6"/>
    <dgm:cxn modelId="{42A921E3-F92A-4761-8864-355FD8AE8F28}" type="presOf" srcId="{25715350-4A15-4C1E-97B2-076A51DAA2BF}" destId="{0A64ACDE-1490-4C80-B2D0-6DAEF0C82E35}" srcOrd="0" destOrd="1" presId="urn:microsoft.com/office/officeart/2005/8/layout/cycle6"/>
    <dgm:cxn modelId="{8E6625D1-C85B-4E72-9BD3-75E16C5F72B7}" type="presOf" srcId="{E511E609-FC4A-4F36-82F5-EEC66D94BC5B}" destId="{8EFBBA32-9506-4B27-BF13-601167EF4C0D}" srcOrd="0" destOrd="0" presId="urn:microsoft.com/office/officeart/2005/8/layout/cycle6"/>
    <dgm:cxn modelId="{9E9D766D-EBC4-417F-A1F8-0959EC6B455D}" srcId="{4298D661-5CD3-4745-A106-80A32CB5DC45}" destId="{64238A2A-6656-4F22-B5B2-BC31CED09961}" srcOrd="0" destOrd="0" parTransId="{1EC37990-1713-47A5-8464-1E845AD0C805}" sibTransId="{00E78BCD-BB5F-4F19-99A4-1159E2CC7FD6}"/>
    <dgm:cxn modelId="{19D1484F-10B4-416E-ACF2-91254DAEEC83}" type="presOf" srcId="{19D58833-1C1C-4838-ABC8-EF8230314509}" destId="{E711EBFC-FD03-43DA-BFF0-27B77EA8F3A5}" srcOrd="0" destOrd="0" presId="urn:microsoft.com/office/officeart/2005/8/layout/cycle6"/>
    <dgm:cxn modelId="{B9FB6CC1-D56A-41AF-9385-665F2FE6F98A}" srcId="{19D58833-1C1C-4838-ABC8-EF8230314509}" destId="{AD13B701-6CD0-43A3-A634-9E3933E94558}" srcOrd="2" destOrd="0" parTransId="{9E8F55D2-8204-4672-849E-72FAC5F5DF7D}" sibTransId="{E44156E0-C167-49CB-A13F-E55C08D78189}"/>
    <dgm:cxn modelId="{7C729FE3-885A-47F6-A42D-20BE58E247E5}" srcId="{19D58833-1C1C-4838-ABC8-EF8230314509}" destId="{4298D661-5CD3-4745-A106-80A32CB5DC45}" srcOrd="0" destOrd="0" parTransId="{275E3ED6-DC38-493E-85E3-423F6EB95CBB}" sibTransId="{76424E13-F884-44D2-A768-ABF99B9687E9}"/>
    <dgm:cxn modelId="{7731F740-9878-4B76-89BF-DEBF579393B3}" srcId="{BB28121A-9F5A-48CC-958D-570B97277CBF}" destId="{11FAE05C-9140-48E8-A09B-99EA2F222419}" srcOrd="1" destOrd="0" parTransId="{4A11376D-820A-4809-9BB9-AFFD14CB003D}" sibTransId="{9380432F-790D-4FC0-B3DA-EEF15990CE6C}"/>
    <dgm:cxn modelId="{D0DF26DD-CBBD-4F5E-BF6A-DD1F0A3E0F37}" srcId="{19D58833-1C1C-4838-ABC8-EF8230314509}" destId="{BB28121A-9F5A-48CC-958D-570B97277CBF}" srcOrd="1" destOrd="0" parTransId="{BA39E087-125A-4733-BBD2-EED8152C3C20}" sibTransId="{E511E609-FC4A-4F36-82F5-EEC66D94BC5B}"/>
    <dgm:cxn modelId="{F684A647-45CC-463B-A689-F873B2F1841B}" type="presOf" srcId="{E44156E0-C167-49CB-A13F-E55C08D78189}" destId="{B9728B11-0210-4DC9-AC00-A17E302A1ED5}" srcOrd="0" destOrd="0" presId="urn:microsoft.com/office/officeart/2005/8/layout/cycle6"/>
    <dgm:cxn modelId="{35EC5BC6-9B2D-4773-AB11-74C6FFDEC7E1}" srcId="{AD13B701-6CD0-43A3-A634-9E3933E94558}" destId="{82E3BD65-3A8E-41C6-955B-DF0B2DBADD2B}" srcOrd="0" destOrd="0" parTransId="{0D8D4C3A-2B80-4C64-89BB-8295A8B288A5}" sibTransId="{65904173-2922-4FB9-B20F-FDF52A188683}"/>
    <dgm:cxn modelId="{10EC1DFC-49FE-483D-A75A-7D44A18ECE7D}" type="presOf" srcId="{13097F92-6FA9-40CA-8D11-23C0CC15AE94}" destId="{0A64ACDE-1490-4C80-B2D0-6DAEF0C82E35}" srcOrd="0" destOrd="3" presId="urn:microsoft.com/office/officeart/2005/8/layout/cycle6"/>
    <dgm:cxn modelId="{82F75018-B99C-4730-A356-39A5400A32F2}" type="presOf" srcId="{AD13B701-6CD0-43A3-A634-9E3933E94558}" destId="{44FF649D-D03A-4ACD-8A5F-1EF978823B02}" srcOrd="0" destOrd="0" presId="urn:microsoft.com/office/officeart/2005/8/layout/cycle6"/>
    <dgm:cxn modelId="{0AEBB458-6D56-42E1-A4A3-6BEEF618845B}" type="presOf" srcId="{76424E13-F884-44D2-A768-ABF99B9687E9}" destId="{AA058517-7D50-430F-A9CB-E8EC1CF5FD6C}" srcOrd="0" destOrd="0" presId="urn:microsoft.com/office/officeart/2005/8/layout/cycle6"/>
    <dgm:cxn modelId="{9D03C31E-493F-470E-A439-278E951A492D}" srcId="{BB28121A-9F5A-48CC-958D-570B97277CBF}" destId="{13097F92-6FA9-40CA-8D11-23C0CC15AE94}" srcOrd="2" destOrd="0" parTransId="{8F1C3B01-271D-4585-9488-CE6E15C8AF52}" sibTransId="{0C473D7D-40F8-4AE1-AC0C-08E2D9DFB763}"/>
    <dgm:cxn modelId="{33CBBE88-AE0A-490F-8D4E-AC87D5CFDE0B}" type="presOf" srcId="{64238A2A-6656-4F22-B5B2-BC31CED09961}" destId="{E62C000D-6D2F-4A4C-9CE2-D9C1E98307F9}" srcOrd="0" destOrd="1" presId="urn:microsoft.com/office/officeart/2005/8/layout/cycle6"/>
    <dgm:cxn modelId="{99F1299E-2FCB-4945-A314-66CF5B8123EC}" type="presOf" srcId="{4298D661-5CD3-4745-A106-80A32CB5DC45}" destId="{E62C000D-6D2F-4A4C-9CE2-D9C1E98307F9}" srcOrd="0" destOrd="0" presId="urn:microsoft.com/office/officeart/2005/8/layout/cycle6"/>
    <dgm:cxn modelId="{0BAB8706-9A23-4585-8EC3-3B084D88EF23}" type="presOf" srcId="{9495E313-5DE0-47A0-A9DA-F97FFCEE3DEB}" destId="{44FF649D-D03A-4ACD-8A5F-1EF978823B02}" srcOrd="0" destOrd="2" presId="urn:microsoft.com/office/officeart/2005/8/layout/cycle6"/>
    <dgm:cxn modelId="{A0B211FB-5879-44FF-8E19-9DD5A32E0479}" srcId="{AD13B701-6CD0-43A3-A634-9E3933E94558}" destId="{9495E313-5DE0-47A0-A9DA-F97FFCEE3DEB}" srcOrd="1" destOrd="0" parTransId="{8E593924-CABB-41B7-9113-6D58F43DAA7F}" sibTransId="{68EFC505-4608-4377-8586-4B7DF370B921}"/>
    <dgm:cxn modelId="{058F133C-2CE6-4B67-ACAE-709873CD8942}" type="presOf" srcId="{82E3BD65-3A8E-41C6-955B-DF0B2DBADD2B}" destId="{44FF649D-D03A-4ACD-8A5F-1EF978823B02}" srcOrd="0" destOrd="1" presId="urn:microsoft.com/office/officeart/2005/8/layout/cycle6"/>
    <dgm:cxn modelId="{2A3C865E-042A-40F9-BEF7-807C8999F156}" type="presParOf" srcId="{E711EBFC-FD03-43DA-BFF0-27B77EA8F3A5}" destId="{E62C000D-6D2F-4A4C-9CE2-D9C1E98307F9}" srcOrd="0" destOrd="0" presId="urn:microsoft.com/office/officeart/2005/8/layout/cycle6"/>
    <dgm:cxn modelId="{717BFCB7-826F-4246-9119-95CC07B57F79}" type="presParOf" srcId="{E711EBFC-FD03-43DA-BFF0-27B77EA8F3A5}" destId="{8ABB6524-0B45-403A-B0A1-2A30D0388CC8}" srcOrd="1" destOrd="0" presId="urn:microsoft.com/office/officeart/2005/8/layout/cycle6"/>
    <dgm:cxn modelId="{270FA857-C88F-451F-ABFA-F3A42CAD479F}" type="presParOf" srcId="{E711EBFC-FD03-43DA-BFF0-27B77EA8F3A5}" destId="{AA058517-7D50-430F-A9CB-E8EC1CF5FD6C}" srcOrd="2" destOrd="0" presId="urn:microsoft.com/office/officeart/2005/8/layout/cycle6"/>
    <dgm:cxn modelId="{912A196F-3BED-4F1A-8310-5CE4DAE569D9}" type="presParOf" srcId="{E711EBFC-FD03-43DA-BFF0-27B77EA8F3A5}" destId="{0A64ACDE-1490-4C80-B2D0-6DAEF0C82E35}" srcOrd="3" destOrd="0" presId="urn:microsoft.com/office/officeart/2005/8/layout/cycle6"/>
    <dgm:cxn modelId="{479FB022-5555-4F24-989E-221DD68232D3}" type="presParOf" srcId="{E711EBFC-FD03-43DA-BFF0-27B77EA8F3A5}" destId="{D15CC437-9655-4C53-9FF9-2533C972D6ED}" srcOrd="4" destOrd="0" presId="urn:microsoft.com/office/officeart/2005/8/layout/cycle6"/>
    <dgm:cxn modelId="{9B2990C9-A9A5-4422-A02E-F54294B88594}" type="presParOf" srcId="{E711EBFC-FD03-43DA-BFF0-27B77EA8F3A5}" destId="{8EFBBA32-9506-4B27-BF13-601167EF4C0D}" srcOrd="5" destOrd="0" presId="urn:microsoft.com/office/officeart/2005/8/layout/cycle6"/>
    <dgm:cxn modelId="{53A66855-02E1-43BC-AA13-5871F741D463}" type="presParOf" srcId="{E711EBFC-FD03-43DA-BFF0-27B77EA8F3A5}" destId="{44FF649D-D03A-4ACD-8A5F-1EF978823B02}" srcOrd="6" destOrd="0" presId="urn:microsoft.com/office/officeart/2005/8/layout/cycle6"/>
    <dgm:cxn modelId="{C4A3097A-774D-4A81-AE61-C47CB50A0BF0}" type="presParOf" srcId="{E711EBFC-FD03-43DA-BFF0-27B77EA8F3A5}" destId="{B98025E9-5BF5-4CAF-BFDA-881C37708986}" srcOrd="7" destOrd="0" presId="urn:microsoft.com/office/officeart/2005/8/layout/cycle6"/>
    <dgm:cxn modelId="{7525BB05-9631-4803-A491-B9190FBB64AC}" type="presParOf" srcId="{E711EBFC-FD03-43DA-BFF0-27B77EA8F3A5}" destId="{B9728B11-0210-4DC9-AC00-A17E302A1ED5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D58833-1C1C-4838-ABC8-EF8230314509}" type="doc">
      <dgm:prSet loTypeId="urn:microsoft.com/office/officeart/2005/8/layout/cycle6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98D661-5CD3-4745-A106-80A32CB5DC45}">
      <dgm:prSet phldrT="[Tes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DIPENDENZE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275E3ED6-DC38-493E-85E3-423F6EB95CBB}" type="parTrans" cxnId="{7C729FE3-885A-47F6-A42D-20BE58E247E5}">
      <dgm:prSet/>
      <dgm:spPr/>
      <dgm:t>
        <a:bodyPr/>
        <a:lstStyle/>
        <a:p>
          <a:endParaRPr lang="it-IT"/>
        </a:p>
      </dgm:t>
    </dgm:pt>
    <dgm:pt modelId="{76424E13-F884-44D2-A768-ABF99B9687E9}" type="sibTrans" cxnId="{7C729FE3-885A-47F6-A42D-20BE58E247E5}">
      <dgm:prSet/>
      <dgm:spPr/>
      <dgm:t>
        <a:bodyPr/>
        <a:lstStyle/>
        <a:p>
          <a:endParaRPr lang="it-IT"/>
        </a:p>
      </dgm:t>
    </dgm:pt>
    <dgm:pt modelId="{BB28121A-9F5A-48CC-958D-570B97277CBF}">
      <dgm:prSet phldrT="[Testo]" custT="1"/>
      <dgm:spPr>
        <a:solidFill>
          <a:srgbClr val="FF9900"/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SALUTE MENTALE</a:t>
          </a:r>
        </a:p>
      </dgm:t>
    </dgm:pt>
    <dgm:pt modelId="{BA39E087-125A-4733-BBD2-EED8152C3C20}" type="parTrans" cxnId="{D0DF26DD-CBBD-4F5E-BF6A-DD1F0A3E0F37}">
      <dgm:prSet/>
      <dgm:spPr/>
      <dgm:t>
        <a:bodyPr/>
        <a:lstStyle/>
        <a:p>
          <a:endParaRPr lang="it-IT"/>
        </a:p>
      </dgm:t>
    </dgm:pt>
    <dgm:pt modelId="{E511E609-FC4A-4F36-82F5-EEC66D94BC5B}" type="sibTrans" cxnId="{D0DF26DD-CBBD-4F5E-BF6A-DD1F0A3E0F37}">
      <dgm:prSet/>
      <dgm:spPr/>
      <dgm:t>
        <a:bodyPr/>
        <a:lstStyle/>
        <a:p>
          <a:endParaRPr lang="it-IT"/>
        </a:p>
      </dgm:t>
    </dgm:pt>
    <dgm:pt modelId="{AD13B701-6CD0-43A3-A634-9E3933E94558}">
      <dgm:prSet phldrT="[Testo]"/>
      <dgm:spPr>
        <a:solidFill>
          <a:srgbClr val="CCCC00"/>
        </a:solidFill>
      </dgm:spPr>
      <dgm:t>
        <a:bodyPr/>
        <a:lstStyle/>
        <a:p>
          <a:pPr algn="ctr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INCLUSIONE SOCIALE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9E8F55D2-8204-4672-849E-72FAC5F5DF7D}" type="parTrans" cxnId="{B9FB6CC1-D56A-41AF-9385-665F2FE6F98A}">
      <dgm:prSet/>
      <dgm:spPr/>
      <dgm:t>
        <a:bodyPr/>
        <a:lstStyle/>
        <a:p>
          <a:endParaRPr lang="it-IT"/>
        </a:p>
      </dgm:t>
    </dgm:pt>
    <dgm:pt modelId="{E44156E0-C167-49CB-A13F-E55C08D78189}" type="sibTrans" cxnId="{B9FB6CC1-D56A-41AF-9385-665F2FE6F98A}">
      <dgm:prSet/>
      <dgm:spPr/>
      <dgm:t>
        <a:bodyPr/>
        <a:lstStyle/>
        <a:p>
          <a:endParaRPr lang="it-IT"/>
        </a:p>
      </dgm:t>
    </dgm:pt>
    <dgm:pt modelId="{82E3BD65-3A8E-41C6-955B-DF0B2DBADD2B}">
      <dgm:prSet phldrT="[Testo]" custT="1"/>
      <dgm:spPr>
        <a:solidFill>
          <a:srgbClr val="CCCC0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Programmazione regionale interventi e servizi di contrasto alla povertà 2021-2023 (DGR n. 593/2022)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0D8D4C3A-2B80-4C64-89BB-8295A8B288A5}" type="parTrans" cxnId="{35EC5BC6-9B2D-4773-AB11-74C6FFDEC7E1}">
      <dgm:prSet/>
      <dgm:spPr/>
      <dgm:t>
        <a:bodyPr/>
        <a:lstStyle/>
        <a:p>
          <a:endParaRPr lang="it-IT"/>
        </a:p>
      </dgm:t>
    </dgm:pt>
    <dgm:pt modelId="{65904173-2922-4FB9-B20F-FDF52A188683}" type="sibTrans" cxnId="{35EC5BC6-9B2D-4773-AB11-74C6FFDEC7E1}">
      <dgm:prSet/>
      <dgm:spPr/>
      <dgm:t>
        <a:bodyPr/>
        <a:lstStyle/>
        <a:p>
          <a:endParaRPr lang="it-IT"/>
        </a:p>
      </dgm:t>
    </dgm:pt>
    <dgm:pt modelId="{2231A1A6-5F4A-4D98-BD4D-65CA80F7EDC8}">
      <dgm:prSet phldrT="[Testo]" custT="1"/>
      <dgm:spPr>
        <a:solidFill>
          <a:srgbClr val="FF9900"/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Definizione modello organizzativo e gestionale area salute mentale (DGR n. 371/2022)</a:t>
          </a:r>
        </a:p>
      </dgm:t>
    </dgm:pt>
    <dgm:pt modelId="{47D49831-3EC9-40FC-B410-FBE1BFCD132F}" type="parTrans" cxnId="{E7650701-F12F-47C4-A76B-AFAEEB85CCE6}">
      <dgm:prSet/>
      <dgm:spPr/>
      <dgm:t>
        <a:bodyPr/>
        <a:lstStyle/>
        <a:p>
          <a:endParaRPr lang="it-IT"/>
        </a:p>
      </dgm:t>
    </dgm:pt>
    <dgm:pt modelId="{0B3372D1-40C8-4FCE-BDF1-F358CBC94E26}" type="sibTrans" cxnId="{E7650701-F12F-47C4-A76B-AFAEEB85CCE6}">
      <dgm:prSet/>
      <dgm:spPr/>
      <dgm:t>
        <a:bodyPr/>
        <a:lstStyle/>
        <a:p>
          <a:endParaRPr lang="it-IT"/>
        </a:p>
      </dgm:t>
    </dgm:pt>
    <dgm:pt modelId="{08A39F19-91D4-451F-B131-33C8CB56E837}">
      <dgm:prSet phldrT="[Tes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it-IT" sz="16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Piano Triennale per le Dipendenze 2022/2023 (DGR n. 911/2020 e n. 651/2022)</a:t>
          </a:r>
          <a:endParaRPr lang="it-IT" sz="16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2C291AD9-437A-4F69-8AB5-4A4F3C20BB1D}" type="parTrans" cxnId="{1996021C-C8E2-4CA0-8575-B230D60A3FFF}">
      <dgm:prSet/>
      <dgm:spPr/>
      <dgm:t>
        <a:bodyPr/>
        <a:lstStyle/>
        <a:p>
          <a:endParaRPr lang="it-IT"/>
        </a:p>
      </dgm:t>
    </dgm:pt>
    <dgm:pt modelId="{72FE367D-0218-41AE-8945-5B3E8DF058D5}" type="sibTrans" cxnId="{1996021C-C8E2-4CA0-8575-B230D60A3FFF}">
      <dgm:prSet/>
      <dgm:spPr/>
      <dgm:t>
        <a:bodyPr/>
        <a:lstStyle/>
        <a:p>
          <a:endParaRPr lang="it-IT"/>
        </a:p>
      </dgm:t>
    </dgm:pt>
    <dgm:pt modelId="{E711EBFC-FD03-43DA-BFF0-27B77EA8F3A5}" type="pres">
      <dgm:prSet presAssocID="{19D58833-1C1C-4838-ABC8-EF823031450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62C000D-6D2F-4A4C-9CE2-D9C1E98307F9}" type="pres">
      <dgm:prSet presAssocID="{4298D661-5CD3-4745-A106-80A32CB5DC45}" presName="node" presStyleLbl="node1" presStyleIdx="0" presStyleCnt="3" custScaleX="289583" custScaleY="83675" custRadScaleRad="77765" custRadScaleInc="1778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ABB6524-0B45-403A-B0A1-2A30D0388CC8}" type="pres">
      <dgm:prSet presAssocID="{4298D661-5CD3-4745-A106-80A32CB5DC45}" presName="spNode" presStyleCnt="0"/>
      <dgm:spPr/>
    </dgm:pt>
    <dgm:pt modelId="{AA058517-7D50-430F-A9CB-E8EC1CF5FD6C}" type="pres">
      <dgm:prSet presAssocID="{76424E13-F884-44D2-A768-ABF99B9687E9}" presName="sibTrans" presStyleLbl="sibTrans1D1" presStyleIdx="0" presStyleCnt="3"/>
      <dgm:spPr/>
      <dgm:t>
        <a:bodyPr/>
        <a:lstStyle/>
        <a:p>
          <a:endParaRPr lang="it-IT"/>
        </a:p>
      </dgm:t>
    </dgm:pt>
    <dgm:pt modelId="{0A64ACDE-1490-4C80-B2D0-6DAEF0C82E35}" type="pres">
      <dgm:prSet presAssocID="{BB28121A-9F5A-48CC-958D-570B97277CBF}" presName="node" presStyleLbl="node1" presStyleIdx="1" presStyleCnt="3" custScaleX="232479" custScaleY="94928" custRadScaleRad="139390" custRadScaleInc="-491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5CC437-9655-4C53-9FF9-2533C972D6ED}" type="pres">
      <dgm:prSet presAssocID="{BB28121A-9F5A-48CC-958D-570B97277CBF}" presName="spNode" presStyleCnt="0"/>
      <dgm:spPr/>
    </dgm:pt>
    <dgm:pt modelId="{8EFBBA32-9506-4B27-BF13-601167EF4C0D}" type="pres">
      <dgm:prSet presAssocID="{E511E609-FC4A-4F36-82F5-EEC66D94BC5B}" presName="sibTrans" presStyleLbl="sibTrans1D1" presStyleIdx="1" presStyleCnt="3"/>
      <dgm:spPr/>
      <dgm:t>
        <a:bodyPr/>
        <a:lstStyle/>
        <a:p>
          <a:endParaRPr lang="it-IT"/>
        </a:p>
      </dgm:t>
    </dgm:pt>
    <dgm:pt modelId="{44FF649D-D03A-4ACD-8A5F-1EF978823B02}" type="pres">
      <dgm:prSet presAssocID="{AD13B701-6CD0-43A3-A634-9E3933E94558}" presName="node" presStyleLbl="node1" presStyleIdx="2" presStyleCnt="3" custScaleX="186300" custScaleY="159011" custRadScaleRad="112134" custRadScaleInc="3740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98025E9-5BF5-4CAF-BFDA-881C37708986}" type="pres">
      <dgm:prSet presAssocID="{AD13B701-6CD0-43A3-A634-9E3933E94558}" presName="spNode" presStyleCnt="0"/>
      <dgm:spPr/>
    </dgm:pt>
    <dgm:pt modelId="{B9728B11-0210-4DC9-AC00-A17E302A1ED5}" type="pres">
      <dgm:prSet presAssocID="{E44156E0-C167-49CB-A13F-E55C08D78189}" presName="sibTrans" presStyleLbl="sibTrans1D1" presStyleIdx="2" presStyleCnt="3"/>
      <dgm:spPr/>
      <dgm:t>
        <a:bodyPr/>
        <a:lstStyle/>
        <a:p>
          <a:endParaRPr lang="it-IT"/>
        </a:p>
      </dgm:t>
    </dgm:pt>
  </dgm:ptLst>
  <dgm:cxnLst>
    <dgm:cxn modelId="{E7650701-F12F-47C4-A76B-AFAEEB85CCE6}" srcId="{BB28121A-9F5A-48CC-958D-570B97277CBF}" destId="{2231A1A6-5F4A-4D98-BD4D-65CA80F7EDC8}" srcOrd="0" destOrd="0" parTransId="{47D49831-3EC9-40FC-B410-FBE1BFCD132F}" sibTransId="{0B3372D1-40C8-4FCE-BDF1-F358CBC94E26}"/>
    <dgm:cxn modelId="{0AEBEDB3-F11F-404C-9D6D-85B04314C1FC}" type="presOf" srcId="{08A39F19-91D4-451F-B131-33C8CB56E837}" destId="{E62C000D-6D2F-4A4C-9CE2-D9C1E98307F9}" srcOrd="0" destOrd="1" presId="urn:microsoft.com/office/officeart/2005/8/layout/cycle6"/>
    <dgm:cxn modelId="{410CD834-D492-45CB-9E75-FC26CA926C9D}" type="presOf" srcId="{E511E609-FC4A-4F36-82F5-EEC66D94BC5B}" destId="{8EFBBA32-9506-4B27-BF13-601167EF4C0D}" srcOrd="0" destOrd="0" presId="urn:microsoft.com/office/officeart/2005/8/layout/cycle6"/>
    <dgm:cxn modelId="{CE7A9280-B818-4563-8424-C2EDA5BDA040}" type="presOf" srcId="{82E3BD65-3A8E-41C6-955B-DF0B2DBADD2B}" destId="{44FF649D-D03A-4ACD-8A5F-1EF978823B02}" srcOrd="0" destOrd="1" presId="urn:microsoft.com/office/officeart/2005/8/layout/cycle6"/>
    <dgm:cxn modelId="{8D328A39-7162-4461-9E43-254C7F5A9134}" type="presOf" srcId="{4298D661-5CD3-4745-A106-80A32CB5DC45}" destId="{E62C000D-6D2F-4A4C-9CE2-D9C1E98307F9}" srcOrd="0" destOrd="0" presId="urn:microsoft.com/office/officeart/2005/8/layout/cycle6"/>
    <dgm:cxn modelId="{B9FB6CC1-D56A-41AF-9385-665F2FE6F98A}" srcId="{19D58833-1C1C-4838-ABC8-EF8230314509}" destId="{AD13B701-6CD0-43A3-A634-9E3933E94558}" srcOrd="2" destOrd="0" parTransId="{9E8F55D2-8204-4672-849E-72FAC5F5DF7D}" sibTransId="{E44156E0-C167-49CB-A13F-E55C08D78189}"/>
    <dgm:cxn modelId="{7C729FE3-885A-47F6-A42D-20BE58E247E5}" srcId="{19D58833-1C1C-4838-ABC8-EF8230314509}" destId="{4298D661-5CD3-4745-A106-80A32CB5DC45}" srcOrd="0" destOrd="0" parTransId="{275E3ED6-DC38-493E-85E3-423F6EB95CBB}" sibTransId="{76424E13-F884-44D2-A768-ABF99B9687E9}"/>
    <dgm:cxn modelId="{D0DF26DD-CBBD-4F5E-BF6A-DD1F0A3E0F37}" srcId="{19D58833-1C1C-4838-ABC8-EF8230314509}" destId="{BB28121A-9F5A-48CC-958D-570B97277CBF}" srcOrd="1" destOrd="0" parTransId="{BA39E087-125A-4733-BBD2-EED8152C3C20}" sibTransId="{E511E609-FC4A-4F36-82F5-EEC66D94BC5B}"/>
    <dgm:cxn modelId="{FBC65445-4C1F-4537-9182-CE21DC07AABD}" type="presOf" srcId="{E44156E0-C167-49CB-A13F-E55C08D78189}" destId="{B9728B11-0210-4DC9-AC00-A17E302A1ED5}" srcOrd="0" destOrd="0" presId="urn:microsoft.com/office/officeart/2005/8/layout/cycle6"/>
    <dgm:cxn modelId="{BFB8A9F5-F6A0-4AB5-8FCE-7AF0EA7F572B}" type="presOf" srcId="{BB28121A-9F5A-48CC-958D-570B97277CBF}" destId="{0A64ACDE-1490-4C80-B2D0-6DAEF0C82E35}" srcOrd="0" destOrd="0" presId="urn:microsoft.com/office/officeart/2005/8/layout/cycle6"/>
    <dgm:cxn modelId="{35EC5BC6-9B2D-4773-AB11-74C6FFDEC7E1}" srcId="{AD13B701-6CD0-43A3-A634-9E3933E94558}" destId="{82E3BD65-3A8E-41C6-955B-DF0B2DBADD2B}" srcOrd="0" destOrd="0" parTransId="{0D8D4C3A-2B80-4C64-89BB-8295A8B288A5}" sibTransId="{65904173-2922-4FB9-B20F-FDF52A188683}"/>
    <dgm:cxn modelId="{BF6D7B4B-A393-450D-A029-76E529FDB2D5}" type="presOf" srcId="{2231A1A6-5F4A-4D98-BD4D-65CA80F7EDC8}" destId="{0A64ACDE-1490-4C80-B2D0-6DAEF0C82E35}" srcOrd="0" destOrd="1" presId="urn:microsoft.com/office/officeart/2005/8/layout/cycle6"/>
    <dgm:cxn modelId="{2683D08A-5BFE-4A66-82DC-BF9FB066A96F}" type="presOf" srcId="{19D58833-1C1C-4838-ABC8-EF8230314509}" destId="{E711EBFC-FD03-43DA-BFF0-27B77EA8F3A5}" srcOrd="0" destOrd="0" presId="urn:microsoft.com/office/officeart/2005/8/layout/cycle6"/>
    <dgm:cxn modelId="{FCCAAC77-DDF2-425E-9079-D8CF7A9E7C0C}" type="presOf" srcId="{76424E13-F884-44D2-A768-ABF99B9687E9}" destId="{AA058517-7D50-430F-A9CB-E8EC1CF5FD6C}" srcOrd="0" destOrd="0" presId="urn:microsoft.com/office/officeart/2005/8/layout/cycle6"/>
    <dgm:cxn modelId="{83EBCAF3-9DA5-4192-917C-4A18E571AF98}" type="presOf" srcId="{AD13B701-6CD0-43A3-A634-9E3933E94558}" destId="{44FF649D-D03A-4ACD-8A5F-1EF978823B02}" srcOrd="0" destOrd="0" presId="urn:microsoft.com/office/officeart/2005/8/layout/cycle6"/>
    <dgm:cxn modelId="{1996021C-C8E2-4CA0-8575-B230D60A3FFF}" srcId="{4298D661-5CD3-4745-A106-80A32CB5DC45}" destId="{08A39F19-91D4-451F-B131-33C8CB56E837}" srcOrd="0" destOrd="0" parTransId="{2C291AD9-437A-4F69-8AB5-4A4F3C20BB1D}" sibTransId="{72FE367D-0218-41AE-8945-5B3E8DF058D5}"/>
    <dgm:cxn modelId="{92A3350B-F7FC-4062-8ABC-D59C964A6FF7}" type="presParOf" srcId="{E711EBFC-FD03-43DA-BFF0-27B77EA8F3A5}" destId="{E62C000D-6D2F-4A4C-9CE2-D9C1E98307F9}" srcOrd="0" destOrd="0" presId="urn:microsoft.com/office/officeart/2005/8/layout/cycle6"/>
    <dgm:cxn modelId="{9E90A0D9-1FCB-46BA-B287-A6CC8D475845}" type="presParOf" srcId="{E711EBFC-FD03-43DA-BFF0-27B77EA8F3A5}" destId="{8ABB6524-0B45-403A-B0A1-2A30D0388CC8}" srcOrd="1" destOrd="0" presId="urn:microsoft.com/office/officeart/2005/8/layout/cycle6"/>
    <dgm:cxn modelId="{64862F2C-EE41-4A44-8537-0BA37CF9F683}" type="presParOf" srcId="{E711EBFC-FD03-43DA-BFF0-27B77EA8F3A5}" destId="{AA058517-7D50-430F-A9CB-E8EC1CF5FD6C}" srcOrd="2" destOrd="0" presId="urn:microsoft.com/office/officeart/2005/8/layout/cycle6"/>
    <dgm:cxn modelId="{6F701283-DD23-4984-8019-18D39A084BE4}" type="presParOf" srcId="{E711EBFC-FD03-43DA-BFF0-27B77EA8F3A5}" destId="{0A64ACDE-1490-4C80-B2D0-6DAEF0C82E35}" srcOrd="3" destOrd="0" presId="urn:microsoft.com/office/officeart/2005/8/layout/cycle6"/>
    <dgm:cxn modelId="{246CA58B-40EE-49B8-A873-6F7DA68B197E}" type="presParOf" srcId="{E711EBFC-FD03-43DA-BFF0-27B77EA8F3A5}" destId="{D15CC437-9655-4C53-9FF9-2533C972D6ED}" srcOrd="4" destOrd="0" presId="urn:microsoft.com/office/officeart/2005/8/layout/cycle6"/>
    <dgm:cxn modelId="{F6D83FB7-922D-4159-AE07-76BCC31F4659}" type="presParOf" srcId="{E711EBFC-FD03-43DA-BFF0-27B77EA8F3A5}" destId="{8EFBBA32-9506-4B27-BF13-601167EF4C0D}" srcOrd="5" destOrd="0" presId="urn:microsoft.com/office/officeart/2005/8/layout/cycle6"/>
    <dgm:cxn modelId="{C33BE436-0E59-4C52-B93C-7B1AFC8DB0EE}" type="presParOf" srcId="{E711EBFC-FD03-43DA-BFF0-27B77EA8F3A5}" destId="{44FF649D-D03A-4ACD-8A5F-1EF978823B02}" srcOrd="6" destOrd="0" presId="urn:microsoft.com/office/officeart/2005/8/layout/cycle6"/>
    <dgm:cxn modelId="{9B2486A8-2D5E-4404-9D25-EACD858277E9}" type="presParOf" srcId="{E711EBFC-FD03-43DA-BFF0-27B77EA8F3A5}" destId="{B98025E9-5BF5-4CAF-BFDA-881C37708986}" srcOrd="7" destOrd="0" presId="urn:microsoft.com/office/officeart/2005/8/layout/cycle6"/>
    <dgm:cxn modelId="{2E9B435A-D0AF-463E-B892-B0D69CFD8314}" type="presParOf" srcId="{E711EBFC-FD03-43DA-BFF0-27B77EA8F3A5}" destId="{B9728B11-0210-4DC9-AC00-A17E302A1ED5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15059D4-192E-4447-8198-C489B76FCB0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2B44CA-116E-48BA-8C29-9C464E88D49D}">
      <dgm:prSet phldrT="[Testo]" custT="1"/>
      <dgm:spPr/>
      <dgm:t>
        <a:bodyPr/>
        <a:lstStyle/>
        <a:p>
          <a:r>
            <a:rPr lang="it-IT" sz="1600" b="1" dirty="0" smtClean="0">
              <a:latin typeface="Calibri" pitchFamily="34" charset="0"/>
              <a:cs typeface="Calibri" pitchFamily="34" charset="0"/>
            </a:rPr>
            <a:t>Conferenza dei Sindaci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51707953-9643-43C6-9C92-DC6571606EC7}" type="parTrans" cxnId="{A68F4A86-3AB8-4E51-BD04-5F58C6F05291}">
      <dgm:prSet/>
      <dgm:spPr/>
      <dgm:t>
        <a:bodyPr/>
        <a:lstStyle/>
        <a:p>
          <a:endParaRPr lang="it-IT"/>
        </a:p>
      </dgm:t>
    </dgm:pt>
    <dgm:pt modelId="{18511E9F-9143-4499-AF1A-04078D1E9D4D}" type="sibTrans" cxnId="{A68F4A86-3AB8-4E51-BD04-5F58C6F05291}">
      <dgm:prSet/>
      <dgm:spPr/>
      <dgm:t>
        <a:bodyPr/>
        <a:lstStyle/>
        <a:p>
          <a:endParaRPr lang="it-IT"/>
        </a:p>
      </dgm:t>
    </dgm:pt>
    <dgm:pt modelId="{E6F5F0D1-9509-4EFD-8C34-4F7DBDD2DAFF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dirty="0" smtClean="0">
              <a:latin typeface="Calibri" pitchFamily="34" charset="0"/>
              <a:cs typeface="Calibri" pitchFamily="34" charset="0"/>
            </a:rPr>
            <a:t>Definisce le linee di indirizzo e coordinamento strategiche. d’intesa con </a:t>
          </a:r>
          <a:r>
            <a:rPr lang="it-IT" sz="1600" b="1" dirty="0" smtClean="0">
              <a:latin typeface="Calibri" pitchFamily="34" charset="0"/>
              <a:cs typeface="Calibri" pitchFamily="34" charset="0"/>
            </a:rPr>
            <a:t>l’Azienda </a:t>
          </a:r>
          <a:r>
            <a:rPr lang="it-IT" sz="1400" b="1" dirty="0" smtClean="0">
              <a:latin typeface="Calibri" pitchFamily="34" charset="0"/>
              <a:cs typeface="Calibri" pitchFamily="34" charset="0"/>
            </a:rPr>
            <a:t>ULSS</a:t>
          </a:r>
          <a:endParaRPr lang="it-IT" sz="1400" b="1" dirty="0">
            <a:latin typeface="Calibri" pitchFamily="34" charset="0"/>
            <a:cs typeface="Calibri" pitchFamily="34" charset="0"/>
          </a:endParaRPr>
        </a:p>
      </dgm:t>
    </dgm:pt>
    <dgm:pt modelId="{0D154707-6F61-44D1-8226-298B9C6DB2A4}" type="parTrans" cxnId="{8D37AACC-B7B7-4716-932E-389480035DD6}">
      <dgm:prSet/>
      <dgm:spPr/>
      <dgm:t>
        <a:bodyPr/>
        <a:lstStyle/>
        <a:p>
          <a:endParaRPr lang="it-IT"/>
        </a:p>
      </dgm:t>
    </dgm:pt>
    <dgm:pt modelId="{63668D6A-9DC1-47DF-A382-79BCBBF36F47}" type="sibTrans" cxnId="{8D37AACC-B7B7-4716-932E-389480035DD6}">
      <dgm:prSet/>
      <dgm:spPr/>
      <dgm:t>
        <a:bodyPr/>
        <a:lstStyle/>
        <a:p>
          <a:endParaRPr lang="it-IT"/>
        </a:p>
      </dgm:t>
    </dgm:pt>
    <dgm:pt modelId="{4BD95F2F-8AFE-488E-BF71-FC2B9BAE4A89}">
      <dgm:prSet phldrT="[Testo]"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it-IT" sz="1600" b="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Invio dei Piani di Zona </a:t>
          </a:r>
          <a:r>
            <a:rPr lang="it-IT" sz="1600" b="0" dirty="0" smtClean="0">
              <a:latin typeface="Calibri" pitchFamily="34" charset="0"/>
              <a:cs typeface="Calibri" pitchFamily="34" charset="0"/>
            </a:rPr>
            <a:t>dei Distretti 1 - 2, 3,4</a:t>
          </a:r>
          <a:r>
            <a:rPr lang="it-IT" sz="1600" b="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alla Regione Veneto</a:t>
          </a:r>
        </a:p>
      </dgm:t>
    </dgm:pt>
    <dgm:pt modelId="{F03B2F6F-CDCD-4157-B98D-933183301C02}" type="parTrans" cxnId="{51B86319-1A09-4E14-A329-91FBED02422D}">
      <dgm:prSet/>
      <dgm:spPr/>
      <dgm:t>
        <a:bodyPr/>
        <a:lstStyle/>
        <a:p>
          <a:endParaRPr lang="it-IT"/>
        </a:p>
      </dgm:t>
    </dgm:pt>
    <dgm:pt modelId="{0E06CF73-74CC-454D-95EF-D7986286D8A4}" type="sibTrans" cxnId="{51B86319-1A09-4E14-A329-91FBED02422D}">
      <dgm:prSet/>
      <dgm:spPr/>
      <dgm:t>
        <a:bodyPr/>
        <a:lstStyle/>
        <a:p>
          <a:endParaRPr lang="it-IT"/>
        </a:p>
      </dgm:t>
    </dgm:pt>
    <dgm:pt modelId="{107C2B15-328A-48E6-92B4-63B207EB71F8}">
      <dgm:prSet phldrT="[Testo]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it-IT" sz="1600" b="0" dirty="0" smtClean="0">
              <a:latin typeface="Calibri" pitchFamily="34" charset="0"/>
              <a:cs typeface="Calibri" pitchFamily="34" charset="0"/>
            </a:rPr>
            <a:t>Armonizzazione dei Piani di Zona dei Distretti 1 - 2, 3,4</a:t>
          </a:r>
        </a:p>
      </dgm:t>
    </dgm:pt>
    <dgm:pt modelId="{56CDC5A0-440B-4E3B-9A70-80FF6B045779}" type="parTrans" cxnId="{85E9DC41-09C7-4037-A30B-B591F9B7C8EF}">
      <dgm:prSet/>
      <dgm:spPr/>
      <dgm:t>
        <a:bodyPr/>
        <a:lstStyle/>
        <a:p>
          <a:endParaRPr lang="it-IT"/>
        </a:p>
      </dgm:t>
    </dgm:pt>
    <dgm:pt modelId="{AD6A9F41-7520-4029-BC7A-B65EEEB09508}" type="sibTrans" cxnId="{85E9DC41-09C7-4037-A30B-B591F9B7C8EF}">
      <dgm:prSet/>
      <dgm:spPr/>
      <dgm:t>
        <a:bodyPr/>
        <a:lstStyle/>
        <a:p>
          <a:endParaRPr lang="it-IT"/>
        </a:p>
      </dgm:t>
    </dgm:pt>
    <dgm:pt modelId="{F72BF3FE-F06A-4F50-A502-7A244385CB62}" type="pres">
      <dgm:prSet presAssocID="{715059D4-192E-4447-8198-C489B76FCB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4BF836E-4D8C-4228-BF57-518A7CE6A09F}" type="pres">
      <dgm:prSet presAssocID="{E02B44CA-116E-48BA-8C29-9C464E88D49D}" presName="root1" presStyleCnt="0"/>
      <dgm:spPr/>
    </dgm:pt>
    <dgm:pt modelId="{D475DC93-021E-4B2F-9822-C218D9C091CD}" type="pres">
      <dgm:prSet presAssocID="{E02B44CA-116E-48BA-8C29-9C464E88D49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EDE7464-682E-4AE6-B324-3C3C5E0D856B}" type="pres">
      <dgm:prSet presAssocID="{E02B44CA-116E-48BA-8C29-9C464E88D49D}" presName="level2hierChild" presStyleCnt="0"/>
      <dgm:spPr/>
    </dgm:pt>
    <dgm:pt modelId="{84F094A3-6A1F-496D-B969-EAF2075E50F8}" type="pres">
      <dgm:prSet presAssocID="{0D154707-6F61-44D1-8226-298B9C6DB2A4}" presName="conn2-1" presStyleLbl="parChTrans1D2" presStyleIdx="0" presStyleCnt="3"/>
      <dgm:spPr/>
      <dgm:t>
        <a:bodyPr/>
        <a:lstStyle/>
        <a:p>
          <a:endParaRPr lang="it-IT"/>
        </a:p>
      </dgm:t>
    </dgm:pt>
    <dgm:pt modelId="{F8550EB8-996C-4771-9FF3-84B9ABB83447}" type="pres">
      <dgm:prSet presAssocID="{0D154707-6F61-44D1-8226-298B9C6DB2A4}" presName="connTx" presStyleLbl="parChTrans1D2" presStyleIdx="0" presStyleCnt="3"/>
      <dgm:spPr/>
      <dgm:t>
        <a:bodyPr/>
        <a:lstStyle/>
        <a:p>
          <a:endParaRPr lang="it-IT"/>
        </a:p>
      </dgm:t>
    </dgm:pt>
    <dgm:pt modelId="{4C3E51D9-CE7D-48EB-89FF-AEA46F259DDD}" type="pres">
      <dgm:prSet presAssocID="{E6F5F0D1-9509-4EFD-8C34-4F7DBDD2DAFF}" presName="root2" presStyleCnt="0"/>
      <dgm:spPr/>
    </dgm:pt>
    <dgm:pt modelId="{6D465AE4-CAD7-40BD-BF1C-5FB96242F059}" type="pres">
      <dgm:prSet presAssocID="{E6F5F0D1-9509-4EFD-8C34-4F7DBDD2DAFF}" presName="LevelTwoTextNode" presStyleLbl="node2" presStyleIdx="0" presStyleCnt="3" custScaleX="14835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E452C3E-0EBE-429A-9C9A-162BF54F6C32}" type="pres">
      <dgm:prSet presAssocID="{E6F5F0D1-9509-4EFD-8C34-4F7DBDD2DAFF}" presName="level3hierChild" presStyleCnt="0"/>
      <dgm:spPr/>
    </dgm:pt>
    <dgm:pt modelId="{31D0476E-BB58-4378-9643-0FFBE9987F25}" type="pres">
      <dgm:prSet presAssocID="{56CDC5A0-440B-4E3B-9A70-80FF6B045779}" presName="conn2-1" presStyleLbl="parChTrans1D2" presStyleIdx="1" presStyleCnt="3"/>
      <dgm:spPr/>
      <dgm:t>
        <a:bodyPr/>
        <a:lstStyle/>
        <a:p>
          <a:endParaRPr lang="it-IT"/>
        </a:p>
      </dgm:t>
    </dgm:pt>
    <dgm:pt modelId="{B3D3BBD3-127F-4E19-8AFB-00528C16B62B}" type="pres">
      <dgm:prSet presAssocID="{56CDC5A0-440B-4E3B-9A70-80FF6B045779}" presName="connTx" presStyleLbl="parChTrans1D2" presStyleIdx="1" presStyleCnt="3"/>
      <dgm:spPr/>
      <dgm:t>
        <a:bodyPr/>
        <a:lstStyle/>
        <a:p>
          <a:endParaRPr lang="it-IT"/>
        </a:p>
      </dgm:t>
    </dgm:pt>
    <dgm:pt modelId="{A5AAC497-3BB8-49E2-98FC-3C2206263ED6}" type="pres">
      <dgm:prSet presAssocID="{107C2B15-328A-48E6-92B4-63B207EB71F8}" presName="root2" presStyleCnt="0"/>
      <dgm:spPr/>
    </dgm:pt>
    <dgm:pt modelId="{E932255A-9744-4136-B66E-48636311002C}" type="pres">
      <dgm:prSet presAssocID="{107C2B15-328A-48E6-92B4-63B207EB71F8}" presName="LevelTwoTextNode" presStyleLbl="node2" presStyleIdx="1" presStyleCnt="3" custScaleX="15057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ACB5E83-F168-470E-BE95-D1A6FF236999}" type="pres">
      <dgm:prSet presAssocID="{107C2B15-328A-48E6-92B4-63B207EB71F8}" presName="level3hierChild" presStyleCnt="0"/>
      <dgm:spPr/>
    </dgm:pt>
    <dgm:pt modelId="{2ACC0C46-978B-47D5-8B66-A0A1A3F5EE8D}" type="pres">
      <dgm:prSet presAssocID="{F03B2F6F-CDCD-4157-B98D-933183301C02}" presName="conn2-1" presStyleLbl="parChTrans1D2" presStyleIdx="2" presStyleCnt="3"/>
      <dgm:spPr/>
      <dgm:t>
        <a:bodyPr/>
        <a:lstStyle/>
        <a:p>
          <a:endParaRPr lang="it-IT"/>
        </a:p>
      </dgm:t>
    </dgm:pt>
    <dgm:pt modelId="{EC2F79D8-D11C-462D-8487-5C5F21A89D55}" type="pres">
      <dgm:prSet presAssocID="{F03B2F6F-CDCD-4157-B98D-933183301C02}" presName="connTx" presStyleLbl="parChTrans1D2" presStyleIdx="2" presStyleCnt="3"/>
      <dgm:spPr/>
      <dgm:t>
        <a:bodyPr/>
        <a:lstStyle/>
        <a:p>
          <a:endParaRPr lang="it-IT"/>
        </a:p>
      </dgm:t>
    </dgm:pt>
    <dgm:pt modelId="{8CE2275B-3B52-406C-A3F5-B5A6BD38585B}" type="pres">
      <dgm:prSet presAssocID="{4BD95F2F-8AFE-488E-BF71-FC2B9BAE4A89}" presName="root2" presStyleCnt="0"/>
      <dgm:spPr/>
    </dgm:pt>
    <dgm:pt modelId="{8FE158E4-B12A-4BD9-B51F-FC20607AEE91}" type="pres">
      <dgm:prSet presAssocID="{4BD95F2F-8AFE-488E-BF71-FC2B9BAE4A89}" presName="LevelTwoTextNode" presStyleLbl="node2" presStyleIdx="2" presStyleCnt="3" custScaleX="15057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5BD6C6F-FAB0-4F28-915E-1EF2E1824143}" type="pres">
      <dgm:prSet presAssocID="{4BD95F2F-8AFE-488E-BF71-FC2B9BAE4A89}" presName="level3hierChild" presStyleCnt="0"/>
      <dgm:spPr/>
    </dgm:pt>
  </dgm:ptLst>
  <dgm:cxnLst>
    <dgm:cxn modelId="{51B86319-1A09-4E14-A329-91FBED02422D}" srcId="{E02B44CA-116E-48BA-8C29-9C464E88D49D}" destId="{4BD95F2F-8AFE-488E-BF71-FC2B9BAE4A89}" srcOrd="2" destOrd="0" parTransId="{F03B2F6F-CDCD-4157-B98D-933183301C02}" sibTransId="{0E06CF73-74CC-454D-95EF-D7986286D8A4}"/>
    <dgm:cxn modelId="{A68F4A86-3AB8-4E51-BD04-5F58C6F05291}" srcId="{715059D4-192E-4447-8198-C489B76FCB07}" destId="{E02B44CA-116E-48BA-8C29-9C464E88D49D}" srcOrd="0" destOrd="0" parTransId="{51707953-9643-43C6-9C92-DC6571606EC7}" sibTransId="{18511E9F-9143-4499-AF1A-04078D1E9D4D}"/>
    <dgm:cxn modelId="{85E9DC41-09C7-4037-A30B-B591F9B7C8EF}" srcId="{E02B44CA-116E-48BA-8C29-9C464E88D49D}" destId="{107C2B15-328A-48E6-92B4-63B207EB71F8}" srcOrd="1" destOrd="0" parTransId="{56CDC5A0-440B-4E3B-9A70-80FF6B045779}" sibTransId="{AD6A9F41-7520-4029-BC7A-B65EEEB09508}"/>
    <dgm:cxn modelId="{79C9552B-FD33-4B22-96AC-8A6E4D143042}" type="presOf" srcId="{E6F5F0D1-9509-4EFD-8C34-4F7DBDD2DAFF}" destId="{6D465AE4-CAD7-40BD-BF1C-5FB96242F059}" srcOrd="0" destOrd="0" presId="urn:microsoft.com/office/officeart/2005/8/layout/hierarchy2"/>
    <dgm:cxn modelId="{D8D0A7FD-6974-4098-9E61-C7FCDEC39CD8}" type="presOf" srcId="{0D154707-6F61-44D1-8226-298B9C6DB2A4}" destId="{84F094A3-6A1F-496D-B969-EAF2075E50F8}" srcOrd="0" destOrd="0" presId="urn:microsoft.com/office/officeart/2005/8/layout/hierarchy2"/>
    <dgm:cxn modelId="{B9FE840A-8540-45EE-B9F2-24D71679325C}" type="presOf" srcId="{E02B44CA-116E-48BA-8C29-9C464E88D49D}" destId="{D475DC93-021E-4B2F-9822-C218D9C091CD}" srcOrd="0" destOrd="0" presId="urn:microsoft.com/office/officeart/2005/8/layout/hierarchy2"/>
    <dgm:cxn modelId="{B711D4F6-ED1C-47BD-A635-D4BD47E0CE31}" type="presOf" srcId="{F03B2F6F-CDCD-4157-B98D-933183301C02}" destId="{EC2F79D8-D11C-462D-8487-5C5F21A89D55}" srcOrd="1" destOrd="0" presId="urn:microsoft.com/office/officeart/2005/8/layout/hierarchy2"/>
    <dgm:cxn modelId="{53B4415C-6CC1-475E-996C-DDCF3FC45E1D}" type="presOf" srcId="{0D154707-6F61-44D1-8226-298B9C6DB2A4}" destId="{F8550EB8-996C-4771-9FF3-84B9ABB83447}" srcOrd="1" destOrd="0" presId="urn:microsoft.com/office/officeart/2005/8/layout/hierarchy2"/>
    <dgm:cxn modelId="{E7C957A2-61D5-4543-9A93-0F5CCA818E7B}" type="presOf" srcId="{56CDC5A0-440B-4E3B-9A70-80FF6B045779}" destId="{B3D3BBD3-127F-4E19-8AFB-00528C16B62B}" srcOrd="1" destOrd="0" presId="urn:microsoft.com/office/officeart/2005/8/layout/hierarchy2"/>
    <dgm:cxn modelId="{E01647EF-C9D3-4AC1-9D3C-3C102727C575}" type="presOf" srcId="{56CDC5A0-440B-4E3B-9A70-80FF6B045779}" destId="{31D0476E-BB58-4378-9643-0FFBE9987F25}" srcOrd="0" destOrd="0" presId="urn:microsoft.com/office/officeart/2005/8/layout/hierarchy2"/>
    <dgm:cxn modelId="{F6DD28F5-1B5C-4140-8EEB-C79067DFF380}" type="presOf" srcId="{107C2B15-328A-48E6-92B4-63B207EB71F8}" destId="{E932255A-9744-4136-B66E-48636311002C}" srcOrd="0" destOrd="0" presId="urn:microsoft.com/office/officeart/2005/8/layout/hierarchy2"/>
    <dgm:cxn modelId="{8D37AACC-B7B7-4716-932E-389480035DD6}" srcId="{E02B44CA-116E-48BA-8C29-9C464E88D49D}" destId="{E6F5F0D1-9509-4EFD-8C34-4F7DBDD2DAFF}" srcOrd="0" destOrd="0" parTransId="{0D154707-6F61-44D1-8226-298B9C6DB2A4}" sibTransId="{63668D6A-9DC1-47DF-A382-79BCBBF36F47}"/>
    <dgm:cxn modelId="{B2B90E8D-9638-4302-8690-55F8EEBB21F5}" type="presOf" srcId="{715059D4-192E-4447-8198-C489B76FCB07}" destId="{F72BF3FE-F06A-4F50-A502-7A244385CB62}" srcOrd="0" destOrd="0" presId="urn:microsoft.com/office/officeart/2005/8/layout/hierarchy2"/>
    <dgm:cxn modelId="{4958CF52-2667-4796-AC26-B54E4B289AF5}" type="presOf" srcId="{4BD95F2F-8AFE-488E-BF71-FC2B9BAE4A89}" destId="{8FE158E4-B12A-4BD9-B51F-FC20607AEE91}" srcOrd="0" destOrd="0" presId="urn:microsoft.com/office/officeart/2005/8/layout/hierarchy2"/>
    <dgm:cxn modelId="{BFEDF54F-2714-4BA0-BBE5-F9645ED4F2CE}" type="presOf" srcId="{F03B2F6F-CDCD-4157-B98D-933183301C02}" destId="{2ACC0C46-978B-47D5-8B66-A0A1A3F5EE8D}" srcOrd="0" destOrd="0" presId="urn:microsoft.com/office/officeart/2005/8/layout/hierarchy2"/>
    <dgm:cxn modelId="{09019E54-9522-4996-8E0F-5EDC5511656F}" type="presParOf" srcId="{F72BF3FE-F06A-4F50-A502-7A244385CB62}" destId="{64BF836E-4D8C-4228-BF57-518A7CE6A09F}" srcOrd="0" destOrd="0" presId="urn:microsoft.com/office/officeart/2005/8/layout/hierarchy2"/>
    <dgm:cxn modelId="{B981D4F8-DB4F-42D7-9B2F-33476F87C5C8}" type="presParOf" srcId="{64BF836E-4D8C-4228-BF57-518A7CE6A09F}" destId="{D475DC93-021E-4B2F-9822-C218D9C091CD}" srcOrd="0" destOrd="0" presId="urn:microsoft.com/office/officeart/2005/8/layout/hierarchy2"/>
    <dgm:cxn modelId="{ED28038B-E6AE-4CF2-BF49-EEC1C2D3637C}" type="presParOf" srcId="{64BF836E-4D8C-4228-BF57-518A7CE6A09F}" destId="{6EDE7464-682E-4AE6-B324-3C3C5E0D856B}" srcOrd="1" destOrd="0" presId="urn:microsoft.com/office/officeart/2005/8/layout/hierarchy2"/>
    <dgm:cxn modelId="{E984EED7-2C7F-4F98-A3E7-E91E9884F74D}" type="presParOf" srcId="{6EDE7464-682E-4AE6-B324-3C3C5E0D856B}" destId="{84F094A3-6A1F-496D-B969-EAF2075E50F8}" srcOrd="0" destOrd="0" presId="urn:microsoft.com/office/officeart/2005/8/layout/hierarchy2"/>
    <dgm:cxn modelId="{1B182431-31BF-4C4C-94AE-A232B63C7059}" type="presParOf" srcId="{84F094A3-6A1F-496D-B969-EAF2075E50F8}" destId="{F8550EB8-996C-4771-9FF3-84B9ABB83447}" srcOrd="0" destOrd="0" presId="urn:microsoft.com/office/officeart/2005/8/layout/hierarchy2"/>
    <dgm:cxn modelId="{FDE9F225-CBE4-42A4-8E89-8EB5585FFA81}" type="presParOf" srcId="{6EDE7464-682E-4AE6-B324-3C3C5E0D856B}" destId="{4C3E51D9-CE7D-48EB-89FF-AEA46F259DDD}" srcOrd="1" destOrd="0" presId="urn:microsoft.com/office/officeart/2005/8/layout/hierarchy2"/>
    <dgm:cxn modelId="{03F3D3D0-41D9-4997-8FF4-E464DF0B53DC}" type="presParOf" srcId="{4C3E51D9-CE7D-48EB-89FF-AEA46F259DDD}" destId="{6D465AE4-CAD7-40BD-BF1C-5FB96242F059}" srcOrd="0" destOrd="0" presId="urn:microsoft.com/office/officeart/2005/8/layout/hierarchy2"/>
    <dgm:cxn modelId="{868B58F0-5B11-4EC4-9B53-A05A7A5FB22F}" type="presParOf" srcId="{4C3E51D9-CE7D-48EB-89FF-AEA46F259DDD}" destId="{2E452C3E-0EBE-429A-9C9A-162BF54F6C32}" srcOrd="1" destOrd="0" presId="urn:microsoft.com/office/officeart/2005/8/layout/hierarchy2"/>
    <dgm:cxn modelId="{2E40BA1F-9624-4749-AA98-FBFD8142DD49}" type="presParOf" srcId="{6EDE7464-682E-4AE6-B324-3C3C5E0D856B}" destId="{31D0476E-BB58-4378-9643-0FFBE9987F25}" srcOrd="2" destOrd="0" presId="urn:microsoft.com/office/officeart/2005/8/layout/hierarchy2"/>
    <dgm:cxn modelId="{72A7A4DD-54F2-4323-ADC2-5697D727CE9F}" type="presParOf" srcId="{31D0476E-BB58-4378-9643-0FFBE9987F25}" destId="{B3D3BBD3-127F-4E19-8AFB-00528C16B62B}" srcOrd="0" destOrd="0" presId="urn:microsoft.com/office/officeart/2005/8/layout/hierarchy2"/>
    <dgm:cxn modelId="{76351552-5B02-4D75-89AD-2F28B484CA24}" type="presParOf" srcId="{6EDE7464-682E-4AE6-B324-3C3C5E0D856B}" destId="{A5AAC497-3BB8-49E2-98FC-3C2206263ED6}" srcOrd="3" destOrd="0" presId="urn:microsoft.com/office/officeart/2005/8/layout/hierarchy2"/>
    <dgm:cxn modelId="{3D6F3FFB-A28D-4D83-82AE-421C451225F4}" type="presParOf" srcId="{A5AAC497-3BB8-49E2-98FC-3C2206263ED6}" destId="{E932255A-9744-4136-B66E-48636311002C}" srcOrd="0" destOrd="0" presId="urn:microsoft.com/office/officeart/2005/8/layout/hierarchy2"/>
    <dgm:cxn modelId="{5DACEBAB-E59F-400D-B113-B90C840E6A69}" type="presParOf" srcId="{A5AAC497-3BB8-49E2-98FC-3C2206263ED6}" destId="{3ACB5E83-F168-470E-BE95-D1A6FF236999}" srcOrd="1" destOrd="0" presId="urn:microsoft.com/office/officeart/2005/8/layout/hierarchy2"/>
    <dgm:cxn modelId="{C683436C-E785-4B40-8CCC-F2384ABFF1E0}" type="presParOf" srcId="{6EDE7464-682E-4AE6-B324-3C3C5E0D856B}" destId="{2ACC0C46-978B-47D5-8B66-A0A1A3F5EE8D}" srcOrd="4" destOrd="0" presId="urn:microsoft.com/office/officeart/2005/8/layout/hierarchy2"/>
    <dgm:cxn modelId="{0381E766-8E9E-4932-922F-EB3103490636}" type="presParOf" srcId="{2ACC0C46-978B-47D5-8B66-A0A1A3F5EE8D}" destId="{EC2F79D8-D11C-462D-8487-5C5F21A89D55}" srcOrd="0" destOrd="0" presId="urn:microsoft.com/office/officeart/2005/8/layout/hierarchy2"/>
    <dgm:cxn modelId="{36E44BDE-877B-4891-B4B9-D2EAB7EF3AD4}" type="presParOf" srcId="{6EDE7464-682E-4AE6-B324-3C3C5E0D856B}" destId="{8CE2275B-3B52-406C-A3F5-B5A6BD38585B}" srcOrd="5" destOrd="0" presId="urn:microsoft.com/office/officeart/2005/8/layout/hierarchy2"/>
    <dgm:cxn modelId="{66EE38CC-4F33-4BAF-9F5B-CE7C664B9A66}" type="presParOf" srcId="{8CE2275B-3B52-406C-A3F5-B5A6BD38585B}" destId="{8FE158E4-B12A-4BD9-B51F-FC20607AEE91}" srcOrd="0" destOrd="0" presId="urn:microsoft.com/office/officeart/2005/8/layout/hierarchy2"/>
    <dgm:cxn modelId="{0C1EF9CB-F53E-46FE-8A04-FC6163F0543C}" type="presParOf" srcId="{8CE2275B-3B52-406C-A3F5-B5A6BD38585B}" destId="{A5BD6C6F-FAB0-4F28-915E-1EF2E182414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15059D4-192E-4447-8198-C489B76FCB0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2B44CA-116E-48BA-8C29-9C464E88D49D}">
      <dgm:prSet custT="1"/>
      <dgm:spPr/>
      <dgm:t>
        <a:bodyPr/>
        <a:lstStyle/>
        <a:p>
          <a:r>
            <a:rPr lang="it-IT" sz="1600" b="1" dirty="0" smtClean="0">
              <a:latin typeface="Calibri" pitchFamily="34" charset="0"/>
              <a:cs typeface="Calibri" pitchFamily="34" charset="0"/>
            </a:rPr>
            <a:t>Esecutivo della Conferenza dei Sindaci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51707953-9643-43C6-9C92-DC6571606EC7}" type="parTrans" cxnId="{A68F4A86-3AB8-4E51-BD04-5F58C6F05291}">
      <dgm:prSet/>
      <dgm:spPr/>
      <dgm:t>
        <a:bodyPr/>
        <a:lstStyle/>
        <a:p>
          <a:endParaRPr lang="it-IT"/>
        </a:p>
      </dgm:t>
    </dgm:pt>
    <dgm:pt modelId="{18511E9F-9143-4499-AF1A-04078D1E9D4D}" type="sibTrans" cxnId="{A68F4A86-3AB8-4E51-BD04-5F58C6F05291}">
      <dgm:prSet/>
      <dgm:spPr/>
      <dgm:t>
        <a:bodyPr/>
        <a:lstStyle/>
        <a:p>
          <a:endParaRPr lang="it-IT"/>
        </a:p>
      </dgm:t>
    </dgm:pt>
    <dgm:pt modelId="{E6F5F0D1-9509-4EFD-8C34-4F7DBDD2DAFF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b="0" dirty="0" smtClean="0">
              <a:latin typeface="Calibri" pitchFamily="34" charset="0"/>
              <a:cs typeface="Calibri" pitchFamily="34" charset="0"/>
            </a:rPr>
            <a:t>Promuove il processo per l’elaborazione del Piano di Zona</a:t>
          </a:r>
          <a:endParaRPr lang="it-IT" sz="1400" b="0" dirty="0">
            <a:latin typeface="Calibri" pitchFamily="34" charset="0"/>
            <a:cs typeface="Calibri" pitchFamily="34" charset="0"/>
          </a:endParaRPr>
        </a:p>
      </dgm:t>
    </dgm:pt>
    <dgm:pt modelId="{0D154707-6F61-44D1-8226-298B9C6DB2A4}" type="parTrans" cxnId="{8D37AACC-B7B7-4716-932E-389480035DD6}">
      <dgm:prSet/>
      <dgm:spPr/>
      <dgm:t>
        <a:bodyPr/>
        <a:lstStyle/>
        <a:p>
          <a:endParaRPr lang="it-IT"/>
        </a:p>
      </dgm:t>
    </dgm:pt>
    <dgm:pt modelId="{63668D6A-9DC1-47DF-A382-79BCBBF36F47}" type="sibTrans" cxnId="{8D37AACC-B7B7-4716-932E-389480035DD6}">
      <dgm:prSet/>
      <dgm:spPr/>
      <dgm:t>
        <a:bodyPr/>
        <a:lstStyle/>
        <a:p>
          <a:endParaRPr lang="it-IT"/>
        </a:p>
      </dgm:t>
    </dgm:pt>
    <dgm:pt modelId="{F72BF3FE-F06A-4F50-A502-7A244385CB62}" type="pres">
      <dgm:prSet presAssocID="{715059D4-192E-4447-8198-C489B76FCB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4BF836E-4D8C-4228-BF57-518A7CE6A09F}" type="pres">
      <dgm:prSet presAssocID="{E02B44CA-116E-48BA-8C29-9C464E88D49D}" presName="root1" presStyleCnt="0"/>
      <dgm:spPr/>
    </dgm:pt>
    <dgm:pt modelId="{D475DC93-021E-4B2F-9822-C218D9C091CD}" type="pres">
      <dgm:prSet presAssocID="{E02B44CA-116E-48BA-8C29-9C464E88D49D}" presName="LevelOneTextNode" presStyleLbl="node0" presStyleIdx="0" presStyleCnt="1" custLinFactNeighborX="2884" custLinFactNeighborY="-24365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EDE7464-682E-4AE6-B324-3C3C5E0D856B}" type="pres">
      <dgm:prSet presAssocID="{E02B44CA-116E-48BA-8C29-9C464E88D49D}" presName="level2hierChild" presStyleCnt="0"/>
      <dgm:spPr/>
    </dgm:pt>
    <dgm:pt modelId="{84F094A3-6A1F-496D-B969-EAF2075E50F8}" type="pres">
      <dgm:prSet presAssocID="{0D154707-6F61-44D1-8226-298B9C6DB2A4}" presName="conn2-1" presStyleLbl="parChTrans1D2" presStyleIdx="0" presStyleCnt="1"/>
      <dgm:spPr/>
      <dgm:t>
        <a:bodyPr/>
        <a:lstStyle/>
        <a:p>
          <a:endParaRPr lang="it-IT"/>
        </a:p>
      </dgm:t>
    </dgm:pt>
    <dgm:pt modelId="{F8550EB8-996C-4771-9FF3-84B9ABB83447}" type="pres">
      <dgm:prSet presAssocID="{0D154707-6F61-44D1-8226-298B9C6DB2A4}" presName="connTx" presStyleLbl="parChTrans1D2" presStyleIdx="0" presStyleCnt="1"/>
      <dgm:spPr/>
      <dgm:t>
        <a:bodyPr/>
        <a:lstStyle/>
        <a:p>
          <a:endParaRPr lang="it-IT"/>
        </a:p>
      </dgm:t>
    </dgm:pt>
    <dgm:pt modelId="{4C3E51D9-CE7D-48EB-89FF-AEA46F259DDD}" type="pres">
      <dgm:prSet presAssocID="{E6F5F0D1-9509-4EFD-8C34-4F7DBDD2DAFF}" presName="root2" presStyleCnt="0"/>
      <dgm:spPr/>
    </dgm:pt>
    <dgm:pt modelId="{6D465AE4-CAD7-40BD-BF1C-5FB96242F059}" type="pres">
      <dgm:prSet presAssocID="{E6F5F0D1-9509-4EFD-8C34-4F7DBDD2DAFF}" presName="LevelTwoTextNode" presStyleLbl="node2" presStyleIdx="0" presStyleCnt="1" custScaleX="148354" custLinFactNeighborY="-2583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E452C3E-0EBE-429A-9C9A-162BF54F6C32}" type="pres">
      <dgm:prSet presAssocID="{E6F5F0D1-9509-4EFD-8C34-4F7DBDD2DAFF}" presName="level3hierChild" presStyleCnt="0"/>
      <dgm:spPr/>
    </dgm:pt>
  </dgm:ptLst>
  <dgm:cxnLst>
    <dgm:cxn modelId="{D7B41953-4D74-4A82-8719-726E0CEE6DF8}" type="presOf" srcId="{E6F5F0D1-9509-4EFD-8C34-4F7DBDD2DAFF}" destId="{6D465AE4-CAD7-40BD-BF1C-5FB96242F059}" srcOrd="0" destOrd="0" presId="urn:microsoft.com/office/officeart/2005/8/layout/hierarchy2"/>
    <dgm:cxn modelId="{31849234-DE4A-4242-B1B2-CA7386C4AB76}" type="presOf" srcId="{E02B44CA-116E-48BA-8C29-9C464E88D49D}" destId="{D475DC93-021E-4B2F-9822-C218D9C091CD}" srcOrd="0" destOrd="0" presId="urn:microsoft.com/office/officeart/2005/8/layout/hierarchy2"/>
    <dgm:cxn modelId="{8D37AACC-B7B7-4716-932E-389480035DD6}" srcId="{E02B44CA-116E-48BA-8C29-9C464E88D49D}" destId="{E6F5F0D1-9509-4EFD-8C34-4F7DBDD2DAFF}" srcOrd="0" destOrd="0" parTransId="{0D154707-6F61-44D1-8226-298B9C6DB2A4}" sibTransId="{63668D6A-9DC1-47DF-A382-79BCBBF36F47}"/>
    <dgm:cxn modelId="{9C295E13-5EE5-42FE-AE75-CB76BF8FB74E}" type="presOf" srcId="{715059D4-192E-4447-8198-C489B76FCB07}" destId="{F72BF3FE-F06A-4F50-A502-7A244385CB62}" srcOrd="0" destOrd="0" presId="urn:microsoft.com/office/officeart/2005/8/layout/hierarchy2"/>
    <dgm:cxn modelId="{9F6E0E62-FF55-42C3-BD81-5EC8636F20A9}" type="presOf" srcId="{0D154707-6F61-44D1-8226-298B9C6DB2A4}" destId="{84F094A3-6A1F-496D-B969-EAF2075E50F8}" srcOrd="0" destOrd="0" presId="urn:microsoft.com/office/officeart/2005/8/layout/hierarchy2"/>
    <dgm:cxn modelId="{A68F4A86-3AB8-4E51-BD04-5F58C6F05291}" srcId="{715059D4-192E-4447-8198-C489B76FCB07}" destId="{E02B44CA-116E-48BA-8C29-9C464E88D49D}" srcOrd="0" destOrd="0" parTransId="{51707953-9643-43C6-9C92-DC6571606EC7}" sibTransId="{18511E9F-9143-4499-AF1A-04078D1E9D4D}"/>
    <dgm:cxn modelId="{D1D538FD-4F67-4CB0-B1FD-77F92D83A1A2}" type="presOf" srcId="{0D154707-6F61-44D1-8226-298B9C6DB2A4}" destId="{F8550EB8-996C-4771-9FF3-84B9ABB83447}" srcOrd="1" destOrd="0" presId="urn:microsoft.com/office/officeart/2005/8/layout/hierarchy2"/>
    <dgm:cxn modelId="{BFEEE899-7398-43BF-BEEB-3295862B9582}" type="presParOf" srcId="{F72BF3FE-F06A-4F50-A502-7A244385CB62}" destId="{64BF836E-4D8C-4228-BF57-518A7CE6A09F}" srcOrd="0" destOrd="0" presId="urn:microsoft.com/office/officeart/2005/8/layout/hierarchy2"/>
    <dgm:cxn modelId="{C3197D97-1217-4B5D-9343-7FD4A706A365}" type="presParOf" srcId="{64BF836E-4D8C-4228-BF57-518A7CE6A09F}" destId="{D475DC93-021E-4B2F-9822-C218D9C091CD}" srcOrd="0" destOrd="0" presId="urn:microsoft.com/office/officeart/2005/8/layout/hierarchy2"/>
    <dgm:cxn modelId="{D5E8DBF9-84D3-4479-9C35-69908AEC7543}" type="presParOf" srcId="{64BF836E-4D8C-4228-BF57-518A7CE6A09F}" destId="{6EDE7464-682E-4AE6-B324-3C3C5E0D856B}" srcOrd="1" destOrd="0" presId="urn:microsoft.com/office/officeart/2005/8/layout/hierarchy2"/>
    <dgm:cxn modelId="{C85EF01C-4307-4C9B-9658-1CAE93B76FC9}" type="presParOf" srcId="{6EDE7464-682E-4AE6-B324-3C3C5E0D856B}" destId="{84F094A3-6A1F-496D-B969-EAF2075E50F8}" srcOrd="0" destOrd="0" presId="urn:microsoft.com/office/officeart/2005/8/layout/hierarchy2"/>
    <dgm:cxn modelId="{72B73E81-B3AE-4936-80DC-428145684437}" type="presParOf" srcId="{84F094A3-6A1F-496D-B969-EAF2075E50F8}" destId="{F8550EB8-996C-4771-9FF3-84B9ABB83447}" srcOrd="0" destOrd="0" presId="urn:microsoft.com/office/officeart/2005/8/layout/hierarchy2"/>
    <dgm:cxn modelId="{0CF9F305-F007-4716-9547-EB116E2F257B}" type="presParOf" srcId="{6EDE7464-682E-4AE6-B324-3C3C5E0D856B}" destId="{4C3E51D9-CE7D-48EB-89FF-AEA46F259DDD}" srcOrd="1" destOrd="0" presId="urn:microsoft.com/office/officeart/2005/8/layout/hierarchy2"/>
    <dgm:cxn modelId="{3FF43258-4372-4E97-8367-82DCDC6E1F36}" type="presParOf" srcId="{4C3E51D9-CE7D-48EB-89FF-AEA46F259DDD}" destId="{6D465AE4-CAD7-40BD-BF1C-5FB96242F059}" srcOrd="0" destOrd="0" presId="urn:microsoft.com/office/officeart/2005/8/layout/hierarchy2"/>
    <dgm:cxn modelId="{B33FC332-5958-4102-B67D-4BDA4D8B0713}" type="presParOf" srcId="{4C3E51D9-CE7D-48EB-89FF-AEA46F259DDD}" destId="{2E452C3E-0EBE-429A-9C9A-162BF54F6C3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5059D4-192E-4447-8198-C489B76FCB0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2B44CA-116E-48BA-8C29-9C464E88D49D}">
      <dgm:prSet phldrT="[Testo]" custT="1"/>
      <dgm:spPr/>
      <dgm:t>
        <a:bodyPr/>
        <a:lstStyle/>
        <a:p>
          <a:r>
            <a:rPr lang="it-IT" sz="1600" b="1" dirty="0" smtClean="0">
              <a:latin typeface="Calibri" pitchFamily="34" charset="0"/>
              <a:cs typeface="Calibri" pitchFamily="34" charset="0"/>
            </a:rPr>
            <a:t>Comitato dei Sindaci di Distretto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51707953-9643-43C6-9C92-DC6571606EC7}" type="parTrans" cxnId="{A68F4A86-3AB8-4E51-BD04-5F58C6F05291}">
      <dgm:prSet/>
      <dgm:spPr/>
      <dgm:t>
        <a:bodyPr/>
        <a:lstStyle/>
        <a:p>
          <a:endParaRPr lang="it-IT"/>
        </a:p>
      </dgm:t>
    </dgm:pt>
    <dgm:pt modelId="{18511E9F-9143-4499-AF1A-04078D1E9D4D}" type="sibTrans" cxnId="{A68F4A86-3AB8-4E51-BD04-5F58C6F05291}">
      <dgm:prSet/>
      <dgm:spPr/>
      <dgm:t>
        <a:bodyPr/>
        <a:lstStyle/>
        <a:p>
          <a:endParaRPr lang="it-IT"/>
        </a:p>
      </dgm:t>
    </dgm:pt>
    <dgm:pt modelId="{E6F5F0D1-9509-4EFD-8C34-4F7DBDD2DAFF}">
      <dgm:prSet phldrT="[Testo]" custT="1"/>
      <dgm:spPr>
        <a:solidFill>
          <a:srgbClr val="B02682"/>
        </a:solidFill>
      </dgm:spPr>
      <dgm:t>
        <a:bodyPr/>
        <a:lstStyle/>
        <a:p>
          <a:r>
            <a:rPr lang="it-IT" sz="1600" b="0" dirty="0" smtClean="0">
              <a:latin typeface="Calibri" pitchFamily="34" charset="0"/>
              <a:cs typeface="Calibri" pitchFamily="34" charset="0"/>
            </a:rPr>
            <a:t>Definisce i Tavoli tematici </a:t>
          </a:r>
        </a:p>
        <a:p>
          <a:r>
            <a:rPr lang="it-IT" sz="1600" b="0" dirty="0" smtClean="0">
              <a:latin typeface="Calibri" pitchFamily="34" charset="0"/>
              <a:cs typeface="Calibri" pitchFamily="34" charset="0"/>
            </a:rPr>
            <a:t>(tipologia, numerosità e composizione)</a:t>
          </a:r>
          <a:endParaRPr lang="it-IT" sz="1400" b="0" dirty="0">
            <a:latin typeface="Calibri" pitchFamily="34" charset="0"/>
            <a:cs typeface="Calibri" pitchFamily="34" charset="0"/>
          </a:endParaRPr>
        </a:p>
      </dgm:t>
    </dgm:pt>
    <dgm:pt modelId="{0D154707-6F61-44D1-8226-298B9C6DB2A4}" type="parTrans" cxnId="{8D37AACC-B7B7-4716-932E-389480035DD6}">
      <dgm:prSet/>
      <dgm:spPr/>
      <dgm:t>
        <a:bodyPr/>
        <a:lstStyle/>
        <a:p>
          <a:endParaRPr lang="it-IT"/>
        </a:p>
      </dgm:t>
    </dgm:pt>
    <dgm:pt modelId="{63668D6A-9DC1-47DF-A382-79BCBBF36F47}" type="sibTrans" cxnId="{8D37AACC-B7B7-4716-932E-389480035DD6}">
      <dgm:prSet/>
      <dgm:spPr/>
      <dgm:t>
        <a:bodyPr/>
        <a:lstStyle/>
        <a:p>
          <a:endParaRPr lang="it-IT"/>
        </a:p>
      </dgm:t>
    </dgm:pt>
    <dgm:pt modelId="{4BD95F2F-8AFE-488E-BF71-FC2B9BAE4A89}">
      <dgm:prSet phldrT="[Testo]" custT="1"/>
      <dgm:spPr>
        <a:solidFill>
          <a:srgbClr val="EB6247"/>
        </a:solidFill>
      </dgm:spPr>
      <dgm:t>
        <a:bodyPr/>
        <a:lstStyle/>
        <a:p>
          <a:r>
            <a:rPr lang="it-IT" sz="1600" b="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Approva il Piano di Zona </a:t>
          </a:r>
        </a:p>
        <a:p>
          <a:r>
            <a:rPr lang="it-IT" sz="1600" b="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di Distretto</a:t>
          </a:r>
        </a:p>
      </dgm:t>
    </dgm:pt>
    <dgm:pt modelId="{F03B2F6F-CDCD-4157-B98D-933183301C02}" type="parTrans" cxnId="{51B86319-1A09-4E14-A329-91FBED02422D}">
      <dgm:prSet/>
      <dgm:spPr/>
      <dgm:t>
        <a:bodyPr/>
        <a:lstStyle/>
        <a:p>
          <a:endParaRPr lang="it-IT"/>
        </a:p>
      </dgm:t>
    </dgm:pt>
    <dgm:pt modelId="{0E06CF73-74CC-454D-95EF-D7986286D8A4}" type="sibTrans" cxnId="{51B86319-1A09-4E14-A329-91FBED02422D}">
      <dgm:prSet/>
      <dgm:spPr/>
      <dgm:t>
        <a:bodyPr/>
        <a:lstStyle/>
        <a:p>
          <a:endParaRPr lang="it-IT"/>
        </a:p>
      </dgm:t>
    </dgm:pt>
    <dgm:pt modelId="{F72BF3FE-F06A-4F50-A502-7A244385CB62}" type="pres">
      <dgm:prSet presAssocID="{715059D4-192E-4447-8198-C489B76FCB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4BF836E-4D8C-4228-BF57-518A7CE6A09F}" type="pres">
      <dgm:prSet presAssocID="{E02B44CA-116E-48BA-8C29-9C464E88D49D}" presName="root1" presStyleCnt="0"/>
      <dgm:spPr/>
    </dgm:pt>
    <dgm:pt modelId="{D475DC93-021E-4B2F-9822-C218D9C091CD}" type="pres">
      <dgm:prSet presAssocID="{E02B44CA-116E-48BA-8C29-9C464E88D49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EDE7464-682E-4AE6-B324-3C3C5E0D856B}" type="pres">
      <dgm:prSet presAssocID="{E02B44CA-116E-48BA-8C29-9C464E88D49D}" presName="level2hierChild" presStyleCnt="0"/>
      <dgm:spPr/>
    </dgm:pt>
    <dgm:pt modelId="{84F094A3-6A1F-496D-B969-EAF2075E50F8}" type="pres">
      <dgm:prSet presAssocID="{0D154707-6F61-44D1-8226-298B9C6DB2A4}" presName="conn2-1" presStyleLbl="parChTrans1D2" presStyleIdx="0" presStyleCnt="2"/>
      <dgm:spPr/>
      <dgm:t>
        <a:bodyPr/>
        <a:lstStyle/>
        <a:p>
          <a:endParaRPr lang="it-IT"/>
        </a:p>
      </dgm:t>
    </dgm:pt>
    <dgm:pt modelId="{F8550EB8-996C-4771-9FF3-84B9ABB83447}" type="pres">
      <dgm:prSet presAssocID="{0D154707-6F61-44D1-8226-298B9C6DB2A4}" presName="connTx" presStyleLbl="parChTrans1D2" presStyleIdx="0" presStyleCnt="2"/>
      <dgm:spPr/>
      <dgm:t>
        <a:bodyPr/>
        <a:lstStyle/>
        <a:p>
          <a:endParaRPr lang="it-IT"/>
        </a:p>
      </dgm:t>
    </dgm:pt>
    <dgm:pt modelId="{4C3E51D9-CE7D-48EB-89FF-AEA46F259DDD}" type="pres">
      <dgm:prSet presAssocID="{E6F5F0D1-9509-4EFD-8C34-4F7DBDD2DAFF}" presName="root2" presStyleCnt="0"/>
      <dgm:spPr/>
    </dgm:pt>
    <dgm:pt modelId="{6D465AE4-CAD7-40BD-BF1C-5FB96242F059}" type="pres">
      <dgm:prSet presAssocID="{E6F5F0D1-9509-4EFD-8C34-4F7DBDD2DAFF}" presName="LevelTwoTextNode" presStyleLbl="node2" presStyleIdx="0" presStyleCnt="2" custScaleX="148354" custLinFactNeighborX="2253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E452C3E-0EBE-429A-9C9A-162BF54F6C32}" type="pres">
      <dgm:prSet presAssocID="{E6F5F0D1-9509-4EFD-8C34-4F7DBDD2DAFF}" presName="level3hierChild" presStyleCnt="0"/>
      <dgm:spPr/>
    </dgm:pt>
    <dgm:pt modelId="{2ACC0C46-978B-47D5-8B66-A0A1A3F5EE8D}" type="pres">
      <dgm:prSet presAssocID="{F03B2F6F-CDCD-4157-B98D-933183301C02}" presName="conn2-1" presStyleLbl="parChTrans1D2" presStyleIdx="1" presStyleCnt="2"/>
      <dgm:spPr/>
      <dgm:t>
        <a:bodyPr/>
        <a:lstStyle/>
        <a:p>
          <a:endParaRPr lang="it-IT"/>
        </a:p>
      </dgm:t>
    </dgm:pt>
    <dgm:pt modelId="{EC2F79D8-D11C-462D-8487-5C5F21A89D55}" type="pres">
      <dgm:prSet presAssocID="{F03B2F6F-CDCD-4157-B98D-933183301C02}" presName="connTx" presStyleLbl="parChTrans1D2" presStyleIdx="1" presStyleCnt="2"/>
      <dgm:spPr/>
      <dgm:t>
        <a:bodyPr/>
        <a:lstStyle/>
        <a:p>
          <a:endParaRPr lang="it-IT"/>
        </a:p>
      </dgm:t>
    </dgm:pt>
    <dgm:pt modelId="{8CE2275B-3B52-406C-A3F5-B5A6BD38585B}" type="pres">
      <dgm:prSet presAssocID="{4BD95F2F-8AFE-488E-BF71-FC2B9BAE4A89}" presName="root2" presStyleCnt="0"/>
      <dgm:spPr/>
    </dgm:pt>
    <dgm:pt modelId="{8FE158E4-B12A-4BD9-B51F-FC20607AEE91}" type="pres">
      <dgm:prSet presAssocID="{4BD95F2F-8AFE-488E-BF71-FC2B9BAE4A89}" presName="LevelTwoTextNode" presStyleLbl="node2" presStyleIdx="1" presStyleCnt="2" custScaleX="15057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5BD6C6F-FAB0-4F28-915E-1EF2E1824143}" type="pres">
      <dgm:prSet presAssocID="{4BD95F2F-8AFE-488E-BF71-FC2B9BAE4A89}" presName="level3hierChild" presStyleCnt="0"/>
      <dgm:spPr/>
    </dgm:pt>
  </dgm:ptLst>
  <dgm:cxnLst>
    <dgm:cxn modelId="{382F40D8-6B82-4BAD-87CA-F9032F1C5536}" type="presOf" srcId="{0D154707-6F61-44D1-8226-298B9C6DB2A4}" destId="{F8550EB8-996C-4771-9FF3-84B9ABB83447}" srcOrd="1" destOrd="0" presId="urn:microsoft.com/office/officeart/2005/8/layout/hierarchy2"/>
    <dgm:cxn modelId="{51B86319-1A09-4E14-A329-91FBED02422D}" srcId="{E02B44CA-116E-48BA-8C29-9C464E88D49D}" destId="{4BD95F2F-8AFE-488E-BF71-FC2B9BAE4A89}" srcOrd="1" destOrd="0" parTransId="{F03B2F6F-CDCD-4157-B98D-933183301C02}" sibTransId="{0E06CF73-74CC-454D-95EF-D7986286D8A4}"/>
    <dgm:cxn modelId="{DA15F8B3-FF0E-4442-8985-7DD98CE78CEA}" type="presOf" srcId="{715059D4-192E-4447-8198-C489B76FCB07}" destId="{F72BF3FE-F06A-4F50-A502-7A244385CB62}" srcOrd="0" destOrd="0" presId="urn:microsoft.com/office/officeart/2005/8/layout/hierarchy2"/>
    <dgm:cxn modelId="{A45116D9-0668-4ED2-91B9-641F2F9F4ADC}" type="presOf" srcId="{F03B2F6F-CDCD-4157-B98D-933183301C02}" destId="{EC2F79D8-D11C-462D-8487-5C5F21A89D55}" srcOrd="1" destOrd="0" presId="urn:microsoft.com/office/officeart/2005/8/layout/hierarchy2"/>
    <dgm:cxn modelId="{A68F4A86-3AB8-4E51-BD04-5F58C6F05291}" srcId="{715059D4-192E-4447-8198-C489B76FCB07}" destId="{E02B44CA-116E-48BA-8C29-9C464E88D49D}" srcOrd="0" destOrd="0" parTransId="{51707953-9643-43C6-9C92-DC6571606EC7}" sibTransId="{18511E9F-9143-4499-AF1A-04078D1E9D4D}"/>
    <dgm:cxn modelId="{30628E73-76F2-4EE5-AE69-E1C519C92196}" type="presOf" srcId="{E02B44CA-116E-48BA-8C29-9C464E88D49D}" destId="{D475DC93-021E-4B2F-9822-C218D9C091CD}" srcOrd="0" destOrd="0" presId="urn:microsoft.com/office/officeart/2005/8/layout/hierarchy2"/>
    <dgm:cxn modelId="{9B59A8F7-C232-4528-8EB4-9CA9F20DDFAE}" type="presOf" srcId="{4BD95F2F-8AFE-488E-BF71-FC2B9BAE4A89}" destId="{8FE158E4-B12A-4BD9-B51F-FC20607AEE91}" srcOrd="0" destOrd="0" presId="urn:microsoft.com/office/officeart/2005/8/layout/hierarchy2"/>
    <dgm:cxn modelId="{8D37AACC-B7B7-4716-932E-389480035DD6}" srcId="{E02B44CA-116E-48BA-8C29-9C464E88D49D}" destId="{E6F5F0D1-9509-4EFD-8C34-4F7DBDD2DAFF}" srcOrd="0" destOrd="0" parTransId="{0D154707-6F61-44D1-8226-298B9C6DB2A4}" sibTransId="{63668D6A-9DC1-47DF-A382-79BCBBF36F47}"/>
    <dgm:cxn modelId="{AAC6AFDF-A744-496D-A13D-BEA3B036116F}" type="presOf" srcId="{F03B2F6F-CDCD-4157-B98D-933183301C02}" destId="{2ACC0C46-978B-47D5-8B66-A0A1A3F5EE8D}" srcOrd="0" destOrd="0" presId="urn:microsoft.com/office/officeart/2005/8/layout/hierarchy2"/>
    <dgm:cxn modelId="{FFB861CA-226B-4B43-AE00-71BDDFD98529}" type="presOf" srcId="{E6F5F0D1-9509-4EFD-8C34-4F7DBDD2DAFF}" destId="{6D465AE4-CAD7-40BD-BF1C-5FB96242F059}" srcOrd="0" destOrd="0" presId="urn:microsoft.com/office/officeart/2005/8/layout/hierarchy2"/>
    <dgm:cxn modelId="{0DFDEC4F-2C44-42CA-B925-7AE18F3BE854}" type="presOf" srcId="{0D154707-6F61-44D1-8226-298B9C6DB2A4}" destId="{84F094A3-6A1F-496D-B969-EAF2075E50F8}" srcOrd="0" destOrd="0" presId="urn:microsoft.com/office/officeart/2005/8/layout/hierarchy2"/>
    <dgm:cxn modelId="{112C01C7-226C-4BF3-BCBE-E7B66211196C}" type="presParOf" srcId="{F72BF3FE-F06A-4F50-A502-7A244385CB62}" destId="{64BF836E-4D8C-4228-BF57-518A7CE6A09F}" srcOrd="0" destOrd="0" presId="urn:microsoft.com/office/officeart/2005/8/layout/hierarchy2"/>
    <dgm:cxn modelId="{62582997-6145-463D-8C81-4A12B49D8EA9}" type="presParOf" srcId="{64BF836E-4D8C-4228-BF57-518A7CE6A09F}" destId="{D475DC93-021E-4B2F-9822-C218D9C091CD}" srcOrd="0" destOrd="0" presId="urn:microsoft.com/office/officeart/2005/8/layout/hierarchy2"/>
    <dgm:cxn modelId="{26BDC740-3DA8-4397-A9A0-CD861BF72A40}" type="presParOf" srcId="{64BF836E-4D8C-4228-BF57-518A7CE6A09F}" destId="{6EDE7464-682E-4AE6-B324-3C3C5E0D856B}" srcOrd="1" destOrd="0" presId="urn:microsoft.com/office/officeart/2005/8/layout/hierarchy2"/>
    <dgm:cxn modelId="{5E92B6E3-4013-4239-BB3C-4B0757162573}" type="presParOf" srcId="{6EDE7464-682E-4AE6-B324-3C3C5E0D856B}" destId="{84F094A3-6A1F-496D-B969-EAF2075E50F8}" srcOrd="0" destOrd="0" presId="urn:microsoft.com/office/officeart/2005/8/layout/hierarchy2"/>
    <dgm:cxn modelId="{BAB8B6D3-2E51-4AAD-A16B-7FACCEF34512}" type="presParOf" srcId="{84F094A3-6A1F-496D-B969-EAF2075E50F8}" destId="{F8550EB8-996C-4771-9FF3-84B9ABB83447}" srcOrd="0" destOrd="0" presId="urn:microsoft.com/office/officeart/2005/8/layout/hierarchy2"/>
    <dgm:cxn modelId="{A436FEE9-B348-4A13-BEA3-FEDD67542D0C}" type="presParOf" srcId="{6EDE7464-682E-4AE6-B324-3C3C5E0D856B}" destId="{4C3E51D9-CE7D-48EB-89FF-AEA46F259DDD}" srcOrd="1" destOrd="0" presId="urn:microsoft.com/office/officeart/2005/8/layout/hierarchy2"/>
    <dgm:cxn modelId="{5BDE2D3B-B9F1-43D3-B863-B763A1C371AC}" type="presParOf" srcId="{4C3E51D9-CE7D-48EB-89FF-AEA46F259DDD}" destId="{6D465AE4-CAD7-40BD-BF1C-5FB96242F059}" srcOrd="0" destOrd="0" presId="urn:microsoft.com/office/officeart/2005/8/layout/hierarchy2"/>
    <dgm:cxn modelId="{654E972A-AE47-47F9-95EB-253C23636D96}" type="presParOf" srcId="{4C3E51D9-CE7D-48EB-89FF-AEA46F259DDD}" destId="{2E452C3E-0EBE-429A-9C9A-162BF54F6C32}" srcOrd="1" destOrd="0" presId="urn:microsoft.com/office/officeart/2005/8/layout/hierarchy2"/>
    <dgm:cxn modelId="{64E6FC4D-FD32-47EF-BBB1-E8CF95211B0C}" type="presParOf" srcId="{6EDE7464-682E-4AE6-B324-3C3C5E0D856B}" destId="{2ACC0C46-978B-47D5-8B66-A0A1A3F5EE8D}" srcOrd="2" destOrd="0" presId="urn:microsoft.com/office/officeart/2005/8/layout/hierarchy2"/>
    <dgm:cxn modelId="{74D05AF7-2D40-45B9-98B3-7CF53C8464F3}" type="presParOf" srcId="{2ACC0C46-978B-47D5-8B66-A0A1A3F5EE8D}" destId="{EC2F79D8-D11C-462D-8487-5C5F21A89D55}" srcOrd="0" destOrd="0" presId="urn:microsoft.com/office/officeart/2005/8/layout/hierarchy2"/>
    <dgm:cxn modelId="{279481EA-3DA9-47B9-95A7-058342D1DD6F}" type="presParOf" srcId="{6EDE7464-682E-4AE6-B324-3C3C5E0D856B}" destId="{8CE2275B-3B52-406C-A3F5-B5A6BD38585B}" srcOrd="3" destOrd="0" presId="urn:microsoft.com/office/officeart/2005/8/layout/hierarchy2"/>
    <dgm:cxn modelId="{C9A16487-2549-4EDA-8FDC-A967A12D133E}" type="presParOf" srcId="{8CE2275B-3B52-406C-A3F5-B5A6BD38585B}" destId="{8FE158E4-B12A-4BD9-B51F-FC20607AEE91}" srcOrd="0" destOrd="0" presId="urn:microsoft.com/office/officeart/2005/8/layout/hierarchy2"/>
    <dgm:cxn modelId="{20E1B1B9-6CC2-4648-A6F7-BEF08FEEB88F}" type="presParOf" srcId="{8CE2275B-3B52-406C-A3F5-B5A6BD38585B}" destId="{A5BD6C6F-FAB0-4F28-915E-1EF2E182414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5059D4-192E-4447-8198-C489B76FCB0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2B44CA-116E-48BA-8C29-9C464E88D49D}">
      <dgm:prSet phldrT="[Testo]" custT="1"/>
      <dgm:spPr/>
      <dgm:t>
        <a:bodyPr/>
        <a:lstStyle/>
        <a:p>
          <a:pPr algn="ctr"/>
          <a:r>
            <a:rPr lang="it-IT" sz="1600" b="1" dirty="0" smtClean="0">
              <a:latin typeface="Calibri" pitchFamily="34" charset="0"/>
              <a:cs typeface="Calibri" pitchFamily="34" charset="0"/>
            </a:rPr>
            <a:t>Ambito Territoriale Sociale  </a:t>
          </a:r>
        </a:p>
        <a:p>
          <a:pPr algn="ctr"/>
          <a:r>
            <a:rPr lang="it-IT" sz="1600" b="1" dirty="0" smtClean="0">
              <a:latin typeface="Calibri" pitchFamily="34" charset="0"/>
              <a:cs typeface="Calibri" pitchFamily="34" charset="0"/>
            </a:rPr>
            <a:t>(ATS) </a:t>
          </a:r>
        </a:p>
        <a:p>
          <a:pPr algn="l"/>
          <a:r>
            <a:rPr lang="it-IT" sz="1600" b="1" dirty="0" smtClean="0">
              <a:latin typeface="Calibri" pitchFamily="34" charset="0"/>
              <a:cs typeface="Calibri" pitchFamily="34" charset="0"/>
            </a:rPr>
            <a:t> Il responsabile dei Servizi Sociali dell'ATS, assieme al Direttore dei Servizi Socio sanitari, garantisce il supporto tecnico al Comitato dei Sindaci di Distretto  nell'elaborazione del Piano di Zona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51707953-9643-43C6-9C92-DC6571606EC7}" type="parTrans" cxnId="{A68F4A86-3AB8-4E51-BD04-5F58C6F05291}">
      <dgm:prSet/>
      <dgm:spPr/>
      <dgm:t>
        <a:bodyPr/>
        <a:lstStyle/>
        <a:p>
          <a:endParaRPr lang="it-IT"/>
        </a:p>
      </dgm:t>
    </dgm:pt>
    <dgm:pt modelId="{18511E9F-9143-4499-AF1A-04078D1E9D4D}" type="sibTrans" cxnId="{A68F4A86-3AB8-4E51-BD04-5F58C6F05291}">
      <dgm:prSet/>
      <dgm:spPr/>
      <dgm:t>
        <a:bodyPr/>
        <a:lstStyle/>
        <a:p>
          <a:endParaRPr lang="it-IT"/>
        </a:p>
      </dgm:t>
    </dgm:pt>
    <dgm:pt modelId="{E6F5F0D1-9509-4EFD-8C34-4F7DBDD2DAFF}">
      <dgm:prSet phldrT="[Testo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it-IT" sz="1600" dirty="0" smtClean="0">
              <a:latin typeface="Calibri" pitchFamily="34" charset="0"/>
              <a:cs typeface="Calibri" pitchFamily="34" charset="0"/>
            </a:rPr>
            <a:t>coordina il tavolo tematico dell'area Inclusione e i gruppi di lavoro dedicati ai LEPS</a:t>
          </a:r>
          <a:endParaRPr lang="it-IT" sz="1400" b="1" dirty="0">
            <a:latin typeface="Calibri" pitchFamily="34" charset="0"/>
            <a:cs typeface="Calibri" pitchFamily="34" charset="0"/>
          </a:endParaRPr>
        </a:p>
      </dgm:t>
    </dgm:pt>
    <dgm:pt modelId="{0D154707-6F61-44D1-8226-298B9C6DB2A4}" type="parTrans" cxnId="{8D37AACC-B7B7-4716-932E-389480035DD6}">
      <dgm:prSet/>
      <dgm:spPr/>
      <dgm:t>
        <a:bodyPr/>
        <a:lstStyle/>
        <a:p>
          <a:endParaRPr lang="it-IT"/>
        </a:p>
      </dgm:t>
    </dgm:pt>
    <dgm:pt modelId="{63668D6A-9DC1-47DF-A382-79BCBBF36F47}" type="sibTrans" cxnId="{8D37AACC-B7B7-4716-932E-389480035DD6}">
      <dgm:prSet/>
      <dgm:spPr/>
      <dgm:t>
        <a:bodyPr/>
        <a:lstStyle/>
        <a:p>
          <a:endParaRPr lang="it-IT"/>
        </a:p>
      </dgm:t>
    </dgm:pt>
    <dgm:pt modelId="{4BD95F2F-8AFE-488E-BF71-FC2B9BAE4A89}">
      <dgm:prSet phldrT="[Testo]" custT="1"/>
      <dgm:spPr>
        <a:solidFill>
          <a:srgbClr val="A996C0"/>
        </a:solidFill>
      </dgm:spPr>
      <dgm:t>
        <a:bodyPr/>
        <a:lstStyle/>
        <a:p>
          <a:r>
            <a:rPr lang="it-IT" sz="1600" b="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attua il programma di contrasto alla Povertà</a:t>
          </a:r>
          <a:endParaRPr lang="it-IT" sz="1600" dirty="0" smtClean="0">
            <a:solidFill>
              <a:schemeClr val="tx2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gm:t>
    </dgm:pt>
    <dgm:pt modelId="{F03B2F6F-CDCD-4157-B98D-933183301C02}" type="parTrans" cxnId="{51B86319-1A09-4E14-A329-91FBED02422D}">
      <dgm:prSet/>
      <dgm:spPr/>
      <dgm:t>
        <a:bodyPr/>
        <a:lstStyle/>
        <a:p>
          <a:endParaRPr lang="it-IT"/>
        </a:p>
      </dgm:t>
    </dgm:pt>
    <dgm:pt modelId="{0E06CF73-74CC-454D-95EF-D7986286D8A4}" type="sibTrans" cxnId="{51B86319-1A09-4E14-A329-91FBED02422D}">
      <dgm:prSet/>
      <dgm:spPr/>
      <dgm:t>
        <a:bodyPr/>
        <a:lstStyle/>
        <a:p>
          <a:endParaRPr lang="it-IT"/>
        </a:p>
      </dgm:t>
    </dgm:pt>
    <dgm:pt modelId="{F72BF3FE-F06A-4F50-A502-7A244385CB62}" type="pres">
      <dgm:prSet presAssocID="{715059D4-192E-4447-8198-C489B76FCB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4BF836E-4D8C-4228-BF57-518A7CE6A09F}" type="pres">
      <dgm:prSet presAssocID="{E02B44CA-116E-48BA-8C29-9C464E88D49D}" presName="root1" presStyleCnt="0"/>
      <dgm:spPr/>
    </dgm:pt>
    <dgm:pt modelId="{D475DC93-021E-4B2F-9822-C218D9C091CD}" type="pres">
      <dgm:prSet presAssocID="{E02B44CA-116E-48BA-8C29-9C464E88D49D}" presName="LevelOneTextNode" presStyleLbl="node0" presStyleIdx="0" presStyleCnt="1" custScaleX="199371" custScaleY="219258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EDE7464-682E-4AE6-B324-3C3C5E0D856B}" type="pres">
      <dgm:prSet presAssocID="{E02B44CA-116E-48BA-8C29-9C464E88D49D}" presName="level2hierChild" presStyleCnt="0"/>
      <dgm:spPr/>
    </dgm:pt>
    <dgm:pt modelId="{84F094A3-6A1F-496D-B969-EAF2075E50F8}" type="pres">
      <dgm:prSet presAssocID="{0D154707-6F61-44D1-8226-298B9C6DB2A4}" presName="conn2-1" presStyleLbl="parChTrans1D2" presStyleIdx="0" presStyleCnt="2"/>
      <dgm:spPr/>
      <dgm:t>
        <a:bodyPr/>
        <a:lstStyle/>
        <a:p>
          <a:endParaRPr lang="it-IT"/>
        </a:p>
      </dgm:t>
    </dgm:pt>
    <dgm:pt modelId="{F8550EB8-996C-4771-9FF3-84B9ABB83447}" type="pres">
      <dgm:prSet presAssocID="{0D154707-6F61-44D1-8226-298B9C6DB2A4}" presName="connTx" presStyleLbl="parChTrans1D2" presStyleIdx="0" presStyleCnt="2"/>
      <dgm:spPr/>
      <dgm:t>
        <a:bodyPr/>
        <a:lstStyle/>
        <a:p>
          <a:endParaRPr lang="it-IT"/>
        </a:p>
      </dgm:t>
    </dgm:pt>
    <dgm:pt modelId="{4C3E51D9-CE7D-48EB-89FF-AEA46F259DDD}" type="pres">
      <dgm:prSet presAssocID="{E6F5F0D1-9509-4EFD-8C34-4F7DBDD2DAFF}" presName="root2" presStyleCnt="0"/>
      <dgm:spPr/>
    </dgm:pt>
    <dgm:pt modelId="{6D465AE4-CAD7-40BD-BF1C-5FB96242F059}" type="pres">
      <dgm:prSet presAssocID="{E6F5F0D1-9509-4EFD-8C34-4F7DBDD2DAFF}" presName="LevelTwoTextNode" presStyleLbl="node2" presStyleIdx="0" presStyleCnt="2" custScaleX="14835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E452C3E-0EBE-429A-9C9A-162BF54F6C32}" type="pres">
      <dgm:prSet presAssocID="{E6F5F0D1-9509-4EFD-8C34-4F7DBDD2DAFF}" presName="level3hierChild" presStyleCnt="0"/>
      <dgm:spPr/>
    </dgm:pt>
    <dgm:pt modelId="{2ACC0C46-978B-47D5-8B66-A0A1A3F5EE8D}" type="pres">
      <dgm:prSet presAssocID="{F03B2F6F-CDCD-4157-B98D-933183301C02}" presName="conn2-1" presStyleLbl="parChTrans1D2" presStyleIdx="1" presStyleCnt="2"/>
      <dgm:spPr/>
      <dgm:t>
        <a:bodyPr/>
        <a:lstStyle/>
        <a:p>
          <a:endParaRPr lang="it-IT"/>
        </a:p>
      </dgm:t>
    </dgm:pt>
    <dgm:pt modelId="{EC2F79D8-D11C-462D-8487-5C5F21A89D55}" type="pres">
      <dgm:prSet presAssocID="{F03B2F6F-CDCD-4157-B98D-933183301C02}" presName="connTx" presStyleLbl="parChTrans1D2" presStyleIdx="1" presStyleCnt="2"/>
      <dgm:spPr/>
      <dgm:t>
        <a:bodyPr/>
        <a:lstStyle/>
        <a:p>
          <a:endParaRPr lang="it-IT"/>
        </a:p>
      </dgm:t>
    </dgm:pt>
    <dgm:pt modelId="{8CE2275B-3B52-406C-A3F5-B5A6BD38585B}" type="pres">
      <dgm:prSet presAssocID="{4BD95F2F-8AFE-488E-BF71-FC2B9BAE4A89}" presName="root2" presStyleCnt="0"/>
      <dgm:spPr/>
    </dgm:pt>
    <dgm:pt modelId="{8FE158E4-B12A-4BD9-B51F-FC20607AEE91}" type="pres">
      <dgm:prSet presAssocID="{4BD95F2F-8AFE-488E-BF71-FC2B9BAE4A89}" presName="LevelTwoTextNode" presStyleLbl="node2" presStyleIdx="1" presStyleCnt="2" custScaleX="15057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5BD6C6F-FAB0-4F28-915E-1EF2E1824143}" type="pres">
      <dgm:prSet presAssocID="{4BD95F2F-8AFE-488E-BF71-FC2B9BAE4A89}" presName="level3hierChild" presStyleCnt="0"/>
      <dgm:spPr/>
    </dgm:pt>
  </dgm:ptLst>
  <dgm:cxnLst>
    <dgm:cxn modelId="{51B86319-1A09-4E14-A329-91FBED02422D}" srcId="{E02B44CA-116E-48BA-8C29-9C464E88D49D}" destId="{4BD95F2F-8AFE-488E-BF71-FC2B9BAE4A89}" srcOrd="1" destOrd="0" parTransId="{F03B2F6F-CDCD-4157-B98D-933183301C02}" sibTransId="{0E06CF73-74CC-454D-95EF-D7986286D8A4}"/>
    <dgm:cxn modelId="{A68F4A86-3AB8-4E51-BD04-5F58C6F05291}" srcId="{715059D4-192E-4447-8198-C489B76FCB07}" destId="{E02B44CA-116E-48BA-8C29-9C464E88D49D}" srcOrd="0" destOrd="0" parTransId="{51707953-9643-43C6-9C92-DC6571606EC7}" sibTransId="{18511E9F-9143-4499-AF1A-04078D1E9D4D}"/>
    <dgm:cxn modelId="{FC007BCB-0150-430B-9B41-CBC4A1D64304}" type="presOf" srcId="{E6F5F0D1-9509-4EFD-8C34-4F7DBDD2DAFF}" destId="{6D465AE4-CAD7-40BD-BF1C-5FB96242F059}" srcOrd="0" destOrd="0" presId="urn:microsoft.com/office/officeart/2005/8/layout/hierarchy2"/>
    <dgm:cxn modelId="{069D4F90-437A-4E41-9753-1C57CC9C8E69}" type="presOf" srcId="{715059D4-192E-4447-8198-C489B76FCB07}" destId="{F72BF3FE-F06A-4F50-A502-7A244385CB62}" srcOrd="0" destOrd="0" presId="urn:microsoft.com/office/officeart/2005/8/layout/hierarchy2"/>
    <dgm:cxn modelId="{9CC58028-E39F-4F39-8248-ECBD9167B22D}" type="presOf" srcId="{F03B2F6F-CDCD-4157-B98D-933183301C02}" destId="{2ACC0C46-978B-47D5-8B66-A0A1A3F5EE8D}" srcOrd="0" destOrd="0" presId="urn:microsoft.com/office/officeart/2005/8/layout/hierarchy2"/>
    <dgm:cxn modelId="{2F1B8A29-2837-4DBB-9FB4-C9C6478B8156}" type="presOf" srcId="{E02B44CA-116E-48BA-8C29-9C464E88D49D}" destId="{D475DC93-021E-4B2F-9822-C218D9C091CD}" srcOrd="0" destOrd="0" presId="urn:microsoft.com/office/officeart/2005/8/layout/hierarchy2"/>
    <dgm:cxn modelId="{2ED47D2F-E2D2-4B2D-B47C-1BD25EF0E411}" type="presOf" srcId="{0D154707-6F61-44D1-8226-298B9C6DB2A4}" destId="{F8550EB8-996C-4771-9FF3-84B9ABB83447}" srcOrd="1" destOrd="0" presId="urn:microsoft.com/office/officeart/2005/8/layout/hierarchy2"/>
    <dgm:cxn modelId="{F95B19C7-94F6-4443-B7FA-06E2A5652BEE}" type="presOf" srcId="{4BD95F2F-8AFE-488E-BF71-FC2B9BAE4A89}" destId="{8FE158E4-B12A-4BD9-B51F-FC20607AEE91}" srcOrd="0" destOrd="0" presId="urn:microsoft.com/office/officeart/2005/8/layout/hierarchy2"/>
    <dgm:cxn modelId="{FBAAB123-137D-4DF7-8AE2-8998F780A6E3}" type="presOf" srcId="{0D154707-6F61-44D1-8226-298B9C6DB2A4}" destId="{84F094A3-6A1F-496D-B969-EAF2075E50F8}" srcOrd="0" destOrd="0" presId="urn:microsoft.com/office/officeart/2005/8/layout/hierarchy2"/>
    <dgm:cxn modelId="{8D37AACC-B7B7-4716-932E-389480035DD6}" srcId="{E02B44CA-116E-48BA-8C29-9C464E88D49D}" destId="{E6F5F0D1-9509-4EFD-8C34-4F7DBDD2DAFF}" srcOrd="0" destOrd="0" parTransId="{0D154707-6F61-44D1-8226-298B9C6DB2A4}" sibTransId="{63668D6A-9DC1-47DF-A382-79BCBBF36F47}"/>
    <dgm:cxn modelId="{9566C7B9-EE23-4BF0-86CA-4BF5F1705611}" type="presOf" srcId="{F03B2F6F-CDCD-4157-B98D-933183301C02}" destId="{EC2F79D8-D11C-462D-8487-5C5F21A89D55}" srcOrd="1" destOrd="0" presId="urn:microsoft.com/office/officeart/2005/8/layout/hierarchy2"/>
    <dgm:cxn modelId="{187263C5-0CA2-49E8-BBFF-56C98C2E2017}" type="presParOf" srcId="{F72BF3FE-F06A-4F50-A502-7A244385CB62}" destId="{64BF836E-4D8C-4228-BF57-518A7CE6A09F}" srcOrd="0" destOrd="0" presId="urn:microsoft.com/office/officeart/2005/8/layout/hierarchy2"/>
    <dgm:cxn modelId="{40C0DA27-C8D8-46A9-87BF-E3DE30A7F1E1}" type="presParOf" srcId="{64BF836E-4D8C-4228-BF57-518A7CE6A09F}" destId="{D475DC93-021E-4B2F-9822-C218D9C091CD}" srcOrd="0" destOrd="0" presId="urn:microsoft.com/office/officeart/2005/8/layout/hierarchy2"/>
    <dgm:cxn modelId="{6B06CA1C-F7FE-40A3-9674-AEE3C0A4C0A0}" type="presParOf" srcId="{64BF836E-4D8C-4228-BF57-518A7CE6A09F}" destId="{6EDE7464-682E-4AE6-B324-3C3C5E0D856B}" srcOrd="1" destOrd="0" presId="urn:microsoft.com/office/officeart/2005/8/layout/hierarchy2"/>
    <dgm:cxn modelId="{816DAD41-B762-488A-AC07-6E860939D8FC}" type="presParOf" srcId="{6EDE7464-682E-4AE6-B324-3C3C5E0D856B}" destId="{84F094A3-6A1F-496D-B969-EAF2075E50F8}" srcOrd="0" destOrd="0" presId="urn:microsoft.com/office/officeart/2005/8/layout/hierarchy2"/>
    <dgm:cxn modelId="{C552EFA7-4594-4D47-A1A7-60D408291031}" type="presParOf" srcId="{84F094A3-6A1F-496D-B969-EAF2075E50F8}" destId="{F8550EB8-996C-4771-9FF3-84B9ABB83447}" srcOrd="0" destOrd="0" presId="urn:microsoft.com/office/officeart/2005/8/layout/hierarchy2"/>
    <dgm:cxn modelId="{B1146414-216C-486A-BEBB-E18D7CE09137}" type="presParOf" srcId="{6EDE7464-682E-4AE6-B324-3C3C5E0D856B}" destId="{4C3E51D9-CE7D-48EB-89FF-AEA46F259DDD}" srcOrd="1" destOrd="0" presId="urn:microsoft.com/office/officeart/2005/8/layout/hierarchy2"/>
    <dgm:cxn modelId="{3E2217BC-3970-4F9D-BCAF-891512A58871}" type="presParOf" srcId="{4C3E51D9-CE7D-48EB-89FF-AEA46F259DDD}" destId="{6D465AE4-CAD7-40BD-BF1C-5FB96242F059}" srcOrd="0" destOrd="0" presId="urn:microsoft.com/office/officeart/2005/8/layout/hierarchy2"/>
    <dgm:cxn modelId="{F0F415BB-F319-4D31-9B3A-0719261F3FB0}" type="presParOf" srcId="{4C3E51D9-CE7D-48EB-89FF-AEA46F259DDD}" destId="{2E452C3E-0EBE-429A-9C9A-162BF54F6C32}" srcOrd="1" destOrd="0" presId="urn:microsoft.com/office/officeart/2005/8/layout/hierarchy2"/>
    <dgm:cxn modelId="{B3230EAA-35D6-4CDD-A540-39B57B89F21C}" type="presParOf" srcId="{6EDE7464-682E-4AE6-B324-3C3C5E0D856B}" destId="{2ACC0C46-978B-47D5-8B66-A0A1A3F5EE8D}" srcOrd="2" destOrd="0" presId="urn:microsoft.com/office/officeart/2005/8/layout/hierarchy2"/>
    <dgm:cxn modelId="{6808EAE9-2517-40E2-B56D-5F0BA55B2232}" type="presParOf" srcId="{2ACC0C46-978B-47D5-8B66-A0A1A3F5EE8D}" destId="{EC2F79D8-D11C-462D-8487-5C5F21A89D55}" srcOrd="0" destOrd="0" presId="urn:microsoft.com/office/officeart/2005/8/layout/hierarchy2"/>
    <dgm:cxn modelId="{E495C831-0E0A-44A7-83D1-FFFE36207BE9}" type="presParOf" srcId="{6EDE7464-682E-4AE6-B324-3C3C5E0D856B}" destId="{8CE2275B-3B52-406C-A3F5-B5A6BD38585B}" srcOrd="3" destOrd="0" presId="urn:microsoft.com/office/officeart/2005/8/layout/hierarchy2"/>
    <dgm:cxn modelId="{D75F4E8A-F083-48C1-B81B-36E8C9004C8F}" type="presParOf" srcId="{8CE2275B-3B52-406C-A3F5-B5A6BD38585B}" destId="{8FE158E4-B12A-4BD9-B51F-FC20607AEE91}" srcOrd="0" destOrd="0" presId="urn:microsoft.com/office/officeart/2005/8/layout/hierarchy2"/>
    <dgm:cxn modelId="{995ED5E6-E857-4BD5-9EF6-FD5DD0DE0ABA}" type="presParOf" srcId="{8CE2275B-3B52-406C-A3F5-B5A6BD38585B}" destId="{A5BD6C6F-FAB0-4F28-915E-1EF2E182414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5059D4-192E-4447-8198-C489B76FCB0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02B44CA-116E-48BA-8C29-9C464E88D49D}">
      <dgm:prSet phldrT="[Testo]" custT="1"/>
      <dgm:spPr/>
      <dgm:t>
        <a:bodyPr/>
        <a:lstStyle/>
        <a:p>
          <a:r>
            <a:rPr lang="it-IT" sz="1600" b="1" dirty="0" smtClean="0">
              <a:latin typeface="Calibri" pitchFamily="34" charset="0"/>
              <a:cs typeface="Calibri" pitchFamily="34" charset="0"/>
            </a:rPr>
            <a:t>Azienda ULSS</a:t>
          </a:r>
          <a:endParaRPr lang="it-IT" sz="1600" b="1" dirty="0">
            <a:latin typeface="Calibri" pitchFamily="34" charset="0"/>
            <a:cs typeface="Calibri" pitchFamily="34" charset="0"/>
          </a:endParaRPr>
        </a:p>
      </dgm:t>
    </dgm:pt>
    <dgm:pt modelId="{51707953-9643-43C6-9C92-DC6571606EC7}" type="parTrans" cxnId="{A68F4A86-3AB8-4E51-BD04-5F58C6F05291}">
      <dgm:prSet/>
      <dgm:spPr/>
      <dgm:t>
        <a:bodyPr/>
        <a:lstStyle/>
        <a:p>
          <a:endParaRPr lang="it-IT"/>
        </a:p>
      </dgm:t>
    </dgm:pt>
    <dgm:pt modelId="{18511E9F-9143-4499-AF1A-04078D1E9D4D}" type="sibTrans" cxnId="{A68F4A86-3AB8-4E51-BD04-5F58C6F05291}">
      <dgm:prSet/>
      <dgm:spPr/>
      <dgm:t>
        <a:bodyPr/>
        <a:lstStyle/>
        <a:p>
          <a:endParaRPr lang="it-IT"/>
        </a:p>
      </dgm:t>
    </dgm:pt>
    <dgm:pt modelId="{E6F5F0D1-9509-4EFD-8C34-4F7DBDD2DAFF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dirty="0" smtClean="0">
              <a:latin typeface="Calibri" pitchFamily="34" charset="0"/>
              <a:cs typeface="Calibri" pitchFamily="34" charset="0"/>
            </a:rPr>
            <a:t>garantisce supporto tecnico e organizzativo tramite l'Ufficio di Piano</a:t>
          </a:r>
          <a:endParaRPr lang="it-IT" sz="1400" b="1" dirty="0">
            <a:latin typeface="Calibri" pitchFamily="34" charset="0"/>
            <a:cs typeface="Calibri" pitchFamily="34" charset="0"/>
          </a:endParaRPr>
        </a:p>
      </dgm:t>
    </dgm:pt>
    <dgm:pt modelId="{0D154707-6F61-44D1-8226-298B9C6DB2A4}" type="parTrans" cxnId="{8D37AACC-B7B7-4716-932E-389480035DD6}">
      <dgm:prSet/>
      <dgm:spPr/>
      <dgm:t>
        <a:bodyPr/>
        <a:lstStyle/>
        <a:p>
          <a:endParaRPr lang="it-IT"/>
        </a:p>
      </dgm:t>
    </dgm:pt>
    <dgm:pt modelId="{63668D6A-9DC1-47DF-A382-79BCBBF36F47}" type="sibTrans" cxnId="{8D37AACC-B7B7-4716-932E-389480035DD6}">
      <dgm:prSet/>
      <dgm:spPr/>
      <dgm:t>
        <a:bodyPr/>
        <a:lstStyle/>
        <a:p>
          <a:endParaRPr lang="it-IT"/>
        </a:p>
      </dgm:t>
    </dgm:pt>
    <dgm:pt modelId="{4BD95F2F-8AFE-488E-BF71-FC2B9BAE4A89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b="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contribuisce alla ricognizione dei bisogni</a:t>
          </a:r>
        </a:p>
      </dgm:t>
    </dgm:pt>
    <dgm:pt modelId="{F03B2F6F-CDCD-4157-B98D-933183301C02}" type="parTrans" cxnId="{51B86319-1A09-4E14-A329-91FBED02422D}">
      <dgm:prSet/>
      <dgm:spPr/>
      <dgm:t>
        <a:bodyPr/>
        <a:lstStyle/>
        <a:p>
          <a:endParaRPr lang="it-IT"/>
        </a:p>
      </dgm:t>
    </dgm:pt>
    <dgm:pt modelId="{0E06CF73-74CC-454D-95EF-D7986286D8A4}" type="sibTrans" cxnId="{51B86319-1A09-4E14-A329-91FBED02422D}">
      <dgm:prSet/>
      <dgm:spPr/>
      <dgm:t>
        <a:bodyPr/>
        <a:lstStyle/>
        <a:p>
          <a:endParaRPr lang="it-IT"/>
        </a:p>
      </dgm:t>
    </dgm:pt>
    <dgm:pt modelId="{3F891424-E883-4D26-B6EE-88ADBE70D3DA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garantisce l’integrazione delle prestazioni sanitarie, socio-sanitarie territoriali ed ospedaliere</a:t>
          </a:r>
        </a:p>
      </dgm:t>
    </dgm:pt>
    <dgm:pt modelId="{87003805-EC06-4393-981E-C6A891400823}" type="parTrans" cxnId="{F7867E11-0F8A-4FDC-9EAA-EDD827A25C81}">
      <dgm:prSet/>
      <dgm:spPr/>
      <dgm:t>
        <a:bodyPr/>
        <a:lstStyle/>
        <a:p>
          <a:endParaRPr lang="it-IT"/>
        </a:p>
      </dgm:t>
    </dgm:pt>
    <dgm:pt modelId="{0E590EF9-F1FB-4690-A5BA-C7866FD243D8}" type="sibTrans" cxnId="{F7867E11-0F8A-4FDC-9EAA-EDD827A25C81}">
      <dgm:prSet/>
      <dgm:spPr/>
      <dgm:t>
        <a:bodyPr/>
        <a:lstStyle/>
        <a:p>
          <a:endParaRPr lang="it-IT"/>
        </a:p>
      </dgm:t>
    </dgm:pt>
    <dgm:pt modelId="{72749676-D32B-468A-9111-E1A56A6CF506}">
      <dgm:prSet phldrT="[Tes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it-IT" sz="16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persegue lo sviluppo della rete dell’assistenza territoriale</a:t>
          </a:r>
        </a:p>
      </dgm:t>
    </dgm:pt>
    <dgm:pt modelId="{EE2C7CEB-6CCE-4A24-9CF9-AC42836147EA}" type="parTrans" cxnId="{848CC819-614E-477D-9D46-A9865F43C8A2}">
      <dgm:prSet/>
      <dgm:spPr/>
      <dgm:t>
        <a:bodyPr/>
        <a:lstStyle/>
        <a:p>
          <a:endParaRPr lang="it-IT"/>
        </a:p>
      </dgm:t>
    </dgm:pt>
    <dgm:pt modelId="{89BB0530-8151-41FB-A62F-4CF5FF40A940}" type="sibTrans" cxnId="{848CC819-614E-477D-9D46-A9865F43C8A2}">
      <dgm:prSet/>
      <dgm:spPr/>
      <dgm:t>
        <a:bodyPr/>
        <a:lstStyle/>
        <a:p>
          <a:endParaRPr lang="it-IT"/>
        </a:p>
      </dgm:t>
    </dgm:pt>
    <dgm:pt modelId="{F72BF3FE-F06A-4F50-A502-7A244385CB62}" type="pres">
      <dgm:prSet presAssocID="{715059D4-192E-4447-8198-C489B76FCB0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64BF836E-4D8C-4228-BF57-518A7CE6A09F}" type="pres">
      <dgm:prSet presAssocID="{E02B44CA-116E-48BA-8C29-9C464E88D49D}" presName="root1" presStyleCnt="0"/>
      <dgm:spPr/>
    </dgm:pt>
    <dgm:pt modelId="{D475DC93-021E-4B2F-9822-C218D9C091CD}" type="pres">
      <dgm:prSet presAssocID="{E02B44CA-116E-48BA-8C29-9C464E88D49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6EDE7464-682E-4AE6-B324-3C3C5E0D856B}" type="pres">
      <dgm:prSet presAssocID="{E02B44CA-116E-48BA-8C29-9C464E88D49D}" presName="level2hierChild" presStyleCnt="0"/>
      <dgm:spPr/>
    </dgm:pt>
    <dgm:pt modelId="{84F094A3-6A1F-496D-B969-EAF2075E50F8}" type="pres">
      <dgm:prSet presAssocID="{0D154707-6F61-44D1-8226-298B9C6DB2A4}" presName="conn2-1" presStyleLbl="parChTrans1D2" presStyleIdx="0" presStyleCnt="4"/>
      <dgm:spPr/>
      <dgm:t>
        <a:bodyPr/>
        <a:lstStyle/>
        <a:p>
          <a:endParaRPr lang="it-IT"/>
        </a:p>
      </dgm:t>
    </dgm:pt>
    <dgm:pt modelId="{F8550EB8-996C-4771-9FF3-84B9ABB83447}" type="pres">
      <dgm:prSet presAssocID="{0D154707-6F61-44D1-8226-298B9C6DB2A4}" presName="connTx" presStyleLbl="parChTrans1D2" presStyleIdx="0" presStyleCnt="4"/>
      <dgm:spPr/>
      <dgm:t>
        <a:bodyPr/>
        <a:lstStyle/>
        <a:p>
          <a:endParaRPr lang="it-IT"/>
        </a:p>
      </dgm:t>
    </dgm:pt>
    <dgm:pt modelId="{4C3E51D9-CE7D-48EB-89FF-AEA46F259DDD}" type="pres">
      <dgm:prSet presAssocID="{E6F5F0D1-9509-4EFD-8C34-4F7DBDD2DAFF}" presName="root2" presStyleCnt="0"/>
      <dgm:spPr/>
    </dgm:pt>
    <dgm:pt modelId="{6D465AE4-CAD7-40BD-BF1C-5FB96242F059}" type="pres">
      <dgm:prSet presAssocID="{E6F5F0D1-9509-4EFD-8C34-4F7DBDD2DAFF}" presName="LevelTwoTextNode" presStyleLbl="node2" presStyleIdx="0" presStyleCnt="4" custScaleX="233160" custLinFactNeighborX="862" custLinFactNeighborY="-326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E452C3E-0EBE-429A-9C9A-162BF54F6C32}" type="pres">
      <dgm:prSet presAssocID="{E6F5F0D1-9509-4EFD-8C34-4F7DBDD2DAFF}" presName="level3hierChild" presStyleCnt="0"/>
      <dgm:spPr/>
    </dgm:pt>
    <dgm:pt modelId="{2ACC0C46-978B-47D5-8B66-A0A1A3F5EE8D}" type="pres">
      <dgm:prSet presAssocID="{F03B2F6F-CDCD-4157-B98D-933183301C02}" presName="conn2-1" presStyleLbl="parChTrans1D2" presStyleIdx="1" presStyleCnt="4"/>
      <dgm:spPr/>
      <dgm:t>
        <a:bodyPr/>
        <a:lstStyle/>
        <a:p>
          <a:endParaRPr lang="it-IT"/>
        </a:p>
      </dgm:t>
    </dgm:pt>
    <dgm:pt modelId="{EC2F79D8-D11C-462D-8487-5C5F21A89D55}" type="pres">
      <dgm:prSet presAssocID="{F03B2F6F-CDCD-4157-B98D-933183301C02}" presName="connTx" presStyleLbl="parChTrans1D2" presStyleIdx="1" presStyleCnt="4"/>
      <dgm:spPr/>
      <dgm:t>
        <a:bodyPr/>
        <a:lstStyle/>
        <a:p>
          <a:endParaRPr lang="it-IT"/>
        </a:p>
      </dgm:t>
    </dgm:pt>
    <dgm:pt modelId="{8CE2275B-3B52-406C-A3F5-B5A6BD38585B}" type="pres">
      <dgm:prSet presAssocID="{4BD95F2F-8AFE-488E-BF71-FC2B9BAE4A89}" presName="root2" presStyleCnt="0"/>
      <dgm:spPr/>
    </dgm:pt>
    <dgm:pt modelId="{8FE158E4-B12A-4BD9-B51F-FC20607AEE91}" type="pres">
      <dgm:prSet presAssocID="{4BD95F2F-8AFE-488E-BF71-FC2B9BAE4A89}" presName="LevelTwoTextNode" presStyleLbl="node2" presStyleIdx="1" presStyleCnt="4" custScaleX="23494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A5BD6C6F-FAB0-4F28-915E-1EF2E1824143}" type="pres">
      <dgm:prSet presAssocID="{4BD95F2F-8AFE-488E-BF71-FC2B9BAE4A89}" presName="level3hierChild" presStyleCnt="0"/>
      <dgm:spPr/>
    </dgm:pt>
    <dgm:pt modelId="{C15263F3-7652-4690-A3EA-D4AF6D28E9B6}" type="pres">
      <dgm:prSet presAssocID="{EE2C7CEB-6CCE-4A24-9CF9-AC42836147EA}" presName="conn2-1" presStyleLbl="parChTrans1D2" presStyleIdx="2" presStyleCnt="4"/>
      <dgm:spPr/>
      <dgm:t>
        <a:bodyPr/>
        <a:lstStyle/>
        <a:p>
          <a:endParaRPr lang="it-IT"/>
        </a:p>
      </dgm:t>
    </dgm:pt>
    <dgm:pt modelId="{90DECB57-B8B4-4B5C-AB68-B302BC16564D}" type="pres">
      <dgm:prSet presAssocID="{EE2C7CEB-6CCE-4A24-9CF9-AC42836147EA}" presName="connTx" presStyleLbl="parChTrans1D2" presStyleIdx="2" presStyleCnt="4"/>
      <dgm:spPr/>
      <dgm:t>
        <a:bodyPr/>
        <a:lstStyle/>
        <a:p>
          <a:endParaRPr lang="it-IT"/>
        </a:p>
      </dgm:t>
    </dgm:pt>
    <dgm:pt modelId="{1BA66DE9-E8D2-4506-BBBF-35296C01D6BC}" type="pres">
      <dgm:prSet presAssocID="{72749676-D32B-468A-9111-E1A56A6CF506}" presName="root2" presStyleCnt="0"/>
      <dgm:spPr/>
    </dgm:pt>
    <dgm:pt modelId="{0E04C12A-4BC7-446D-95BF-93D4E8D610DE}" type="pres">
      <dgm:prSet presAssocID="{72749676-D32B-468A-9111-E1A56A6CF506}" presName="LevelTwoTextNode" presStyleLbl="node2" presStyleIdx="2" presStyleCnt="4" custScaleX="23494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3A88E43E-7787-4D83-BCAB-CE04E88C3627}" type="pres">
      <dgm:prSet presAssocID="{72749676-D32B-468A-9111-E1A56A6CF506}" presName="level3hierChild" presStyleCnt="0"/>
      <dgm:spPr/>
    </dgm:pt>
    <dgm:pt modelId="{E0F0C43D-F67B-4C66-ADCE-E7410C66B7EB}" type="pres">
      <dgm:prSet presAssocID="{87003805-EC06-4393-981E-C6A891400823}" presName="conn2-1" presStyleLbl="parChTrans1D2" presStyleIdx="3" presStyleCnt="4"/>
      <dgm:spPr/>
      <dgm:t>
        <a:bodyPr/>
        <a:lstStyle/>
        <a:p>
          <a:endParaRPr lang="it-IT"/>
        </a:p>
      </dgm:t>
    </dgm:pt>
    <dgm:pt modelId="{0C210D9F-9A11-47F2-AD53-27C5AEEAD54E}" type="pres">
      <dgm:prSet presAssocID="{87003805-EC06-4393-981E-C6A891400823}" presName="connTx" presStyleLbl="parChTrans1D2" presStyleIdx="3" presStyleCnt="4"/>
      <dgm:spPr/>
      <dgm:t>
        <a:bodyPr/>
        <a:lstStyle/>
        <a:p>
          <a:endParaRPr lang="it-IT"/>
        </a:p>
      </dgm:t>
    </dgm:pt>
    <dgm:pt modelId="{E0E77E5C-6490-4131-8D8D-5A699030F2F1}" type="pres">
      <dgm:prSet presAssocID="{3F891424-E883-4D26-B6EE-88ADBE70D3DA}" presName="root2" presStyleCnt="0"/>
      <dgm:spPr/>
    </dgm:pt>
    <dgm:pt modelId="{36F8E76D-2692-48B3-9A13-DE40D6526055}" type="pres">
      <dgm:prSet presAssocID="{3F891424-E883-4D26-B6EE-88ADBE70D3DA}" presName="LevelTwoTextNode" presStyleLbl="node2" presStyleIdx="3" presStyleCnt="4" custScaleX="234944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EC38837C-826F-4AA4-BD95-B39EF8B0B52C}" type="pres">
      <dgm:prSet presAssocID="{3F891424-E883-4D26-B6EE-88ADBE70D3DA}" presName="level3hierChild" presStyleCnt="0"/>
      <dgm:spPr/>
    </dgm:pt>
  </dgm:ptLst>
  <dgm:cxnLst>
    <dgm:cxn modelId="{E4A6F1C9-D6BC-403B-9950-39F42C69A45D}" type="presOf" srcId="{0D154707-6F61-44D1-8226-298B9C6DB2A4}" destId="{F8550EB8-996C-4771-9FF3-84B9ABB83447}" srcOrd="1" destOrd="0" presId="urn:microsoft.com/office/officeart/2005/8/layout/hierarchy2"/>
    <dgm:cxn modelId="{2A40E32A-63D5-453D-A7FD-1B8D005E17C2}" type="presOf" srcId="{EE2C7CEB-6CCE-4A24-9CF9-AC42836147EA}" destId="{C15263F3-7652-4690-A3EA-D4AF6D28E9B6}" srcOrd="0" destOrd="0" presId="urn:microsoft.com/office/officeart/2005/8/layout/hierarchy2"/>
    <dgm:cxn modelId="{956F9F1C-14B4-4246-AB09-C233B9FC6A9E}" type="presOf" srcId="{87003805-EC06-4393-981E-C6A891400823}" destId="{0C210D9F-9A11-47F2-AD53-27C5AEEAD54E}" srcOrd="1" destOrd="0" presId="urn:microsoft.com/office/officeart/2005/8/layout/hierarchy2"/>
    <dgm:cxn modelId="{848CC819-614E-477D-9D46-A9865F43C8A2}" srcId="{E02B44CA-116E-48BA-8C29-9C464E88D49D}" destId="{72749676-D32B-468A-9111-E1A56A6CF506}" srcOrd="2" destOrd="0" parTransId="{EE2C7CEB-6CCE-4A24-9CF9-AC42836147EA}" sibTransId="{89BB0530-8151-41FB-A62F-4CF5FF40A940}"/>
    <dgm:cxn modelId="{51B86319-1A09-4E14-A329-91FBED02422D}" srcId="{E02B44CA-116E-48BA-8C29-9C464E88D49D}" destId="{4BD95F2F-8AFE-488E-BF71-FC2B9BAE4A89}" srcOrd="1" destOrd="0" parTransId="{F03B2F6F-CDCD-4157-B98D-933183301C02}" sibTransId="{0E06CF73-74CC-454D-95EF-D7986286D8A4}"/>
    <dgm:cxn modelId="{4F049B31-7445-4B5C-8CDD-C07F695457F1}" type="presOf" srcId="{F03B2F6F-CDCD-4157-B98D-933183301C02}" destId="{EC2F79D8-D11C-462D-8487-5C5F21A89D55}" srcOrd="1" destOrd="0" presId="urn:microsoft.com/office/officeart/2005/8/layout/hierarchy2"/>
    <dgm:cxn modelId="{A8DA4C84-95B9-429B-BA72-F30F58293B44}" type="presOf" srcId="{E6F5F0D1-9509-4EFD-8C34-4F7DBDD2DAFF}" destId="{6D465AE4-CAD7-40BD-BF1C-5FB96242F059}" srcOrd="0" destOrd="0" presId="urn:microsoft.com/office/officeart/2005/8/layout/hierarchy2"/>
    <dgm:cxn modelId="{8D37AACC-B7B7-4716-932E-389480035DD6}" srcId="{E02B44CA-116E-48BA-8C29-9C464E88D49D}" destId="{E6F5F0D1-9509-4EFD-8C34-4F7DBDD2DAFF}" srcOrd="0" destOrd="0" parTransId="{0D154707-6F61-44D1-8226-298B9C6DB2A4}" sibTransId="{63668D6A-9DC1-47DF-A382-79BCBBF36F47}"/>
    <dgm:cxn modelId="{A68F4A86-3AB8-4E51-BD04-5F58C6F05291}" srcId="{715059D4-192E-4447-8198-C489B76FCB07}" destId="{E02B44CA-116E-48BA-8C29-9C464E88D49D}" srcOrd="0" destOrd="0" parTransId="{51707953-9643-43C6-9C92-DC6571606EC7}" sibTransId="{18511E9F-9143-4499-AF1A-04078D1E9D4D}"/>
    <dgm:cxn modelId="{64C41F35-B35D-4F46-AE40-F4945E6D21A4}" type="presOf" srcId="{4BD95F2F-8AFE-488E-BF71-FC2B9BAE4A89}" destId="{8FE158E4-B12A-4BD9-B51F-FC20607AEE91}" srcOrd="0" destOrd="0" presId="urn:microsoft.com/office/officeart/2005/8/layout/hierarchy2"/>
    <dgm:cxn modelId="{A54473E4-D2DF-4D02-99E6-11E797A348CB}" type="presOf" srcId="{E02B44CA-116E-48BA-8C29-9C464E88D49D}" destId="{D475DC93-021E-4B2F-9822-C218D9C091CD}" srcOrd="0" destOrd="0" presId="urn:microsoft.com/office/officeart/2005/8/layout/hierarchy2"/>
    <dgm:cxn modelId="{EA79FB5A-0C14-4161-9D79-9AE9F7C6E917}" type="presOf" srcId="{72749676-D32B-468A-9111-E1A56A6CF506}" destId="{0E04C12A-4BC7-446D-95BF-93D4E8D610DE}" srcOrd="0" destOrd="0" presId="urn:microsoft.com/office/officeart/2005/8/layout/hierarchy2"/>
    <dgm:cxn modelId="{60C9DABB-55DC-42F9-A0E0-467F205C3AC9}" type="presOf" srcId="{3F891424-E883-4D26-B6EE-88ADBE70D3DA}" destId="{36F8E76D-2692-48B3-9A13-DE40D6526055}" srcOrd="0" destOrd="0" presId="urn:microsoft.com/office/officeart/2005/8/layout/hierarchy2"/>
    <dgm:cxn modelId="{B038EBDD-2158-4A7C-9F8F-5D6CED3504EF}" type="presOf" srcId="{715059D4-192E-4447-8198-C489B76FCB07}" destId="{F72BF3FE-F06A-4F50-A502-7A244385CB62}" srcOrd="0" destOrd="0" presId="urn:microsoft.com/office/officeart/2005/8/layout/hierarchy2"/>
    <dgm:cxn modelId="{ED9CACED-44BD-48E9-804C-FDC62D8FB428}" type="presOf" srcId="{EE2C7CEB-6CCE-4A24-9CF9-AC42836147EA}" destId="{90DECB57-B8B4-4B5C-AB68-B302BC16564D}" srcOrd="1" destOrd="0" presId="urn:microsoft.com/office/officeart/2005/8/layout/hierarchy2"/>
    <dgm:cxn modelId="{8DE2851F-0F77-44DF-A159-78F2C403FCA3}" type="presOf" srcId="{F03B2F6F-CDCD-4157-B98D-933183301C02}" destId="{2ACC0C46-978B-47D5-8B66-A0A1A3F5EE8D}" srcOrd="0" destOrd="0" presId="urn:microsoft.com/office/officeart/2005/8/layout/hierarchy2"/>
    <dgm:cxn modelId="{4C40124A-30AC-4856-B811-56ADC7B50187}" type="presOf" srcId="{87003805-EC06-4393-981E-C6A891400823}" destId="{E0F0C43D-F67B-4C66-ADCE-E7410C66B7EB}" srcOrd="0" destOrd="0" presId="urn:microsoft.com/office/officeart/2005/8/layout/hierarchy2"/>
    <dgm:cxn modelId="{81AB5D8C-E05B-4612-A6DF-9A1F10E94AB5}" type="presOf" srcId="{0D154707-6F61-44D1-8226-298B9C6DB2A4}" destId="{84F094A3-6A1F-496D-B969-EAF2075E50F8}" srcOrd="0" destOrd="0" presId="urn:microsoft.com/office/officeart/2005/8/layout/hierarchy2"/>
    <dgm:cxn modelId="{F7867E11-0F8A-4FDC-9EAA-EDD827A25C81}" srcId="{E02B44CA-116E-48BA-8C29-9C464E88D49D}" destId="{3F891424-E883-4D26-B6EE-88ADBE70D3DA}" srcOrd="3" destOrd="0" parTransId="{87003805-EC06-4393-981E-C6A891400823}" sibTransId="{0E590EF9-F1FB-4690-A5BA-C7866FD243D8}"/>
    <dgm:cxn modelId="{8B57ED37-3F2C-4E0E-8436-AC2BCFD45CD2}" type="presParOf" srcId="{F72BF3FE-F06A-4F50-A502-7A244385CB62}" destId="{64BF836E-4D8C-4228-BF57-518A7CE6A09F}" srcOrd="0" destOrd="0" presId="urn:microsoft.com/office/officeart/2005/8/layout/hierarchy2"/>
    <dgm:cxn modelId="{1069B79A-9F6B-4C05-A273-CFB3E61F7D1C}" type="presParOf" srcId="{64BF836E-4D8C-4228-BF57-518A7CE6A09F}" destId="{D475DC93-021E-4B2F-9822-C218D9C091CD}" srcOrd="0" destOrd="0" presId="urn:microsoft.com/office/officeart/2005/8/layout/hierarchy2"/>
    <dgm:cxn modelId="{0056AFDD-B586-413F-B9BF-CDDABD993D2B}" type="presParOf" srcId="{64BF836E-4D8C-4228-BF57-518A7CE6A09F}" destId="{6EDE7464-682E-4AE6-B324-3C3C5E0D856B}" srcOrd="1" destOrd="0" presId="urn:microsoft.com/office/officeart/2005/8/layout/hierarchy2"/>
    <dgm:cxn modelId="{3401080A-CDC6-4175-8A30-5B11B5CA8B8F}" type="presParOf" srcId="{6EDE7464-682E-4AE6-B324-3C3C5E0D856B}" destId="{84F094A3-6A1F-496D-B969-EAF2075E50F8}" srcOrd="0" destOrd="0" presId="urn:microsoft.com/office/officeart/2005/8/layout/hierarchy2"/>
    <dgm:cxn modelId="{E2D77DAA-4DDF-4238-99B0-85C9377B1906}" type="presParOf" srcId="{84F094A3-6A1F-496D-B969-EAF2075E50F8}" destId="{F8550EB8-996C-4771-9FF3-84B9ABB83447}" srcOrd="0" destOrd="0" presId="urn:microsoft.com/office/officeart/2005/8/layout/hierarchy2"/>
    <dgm:cxn modelId="{5490B96C-A9FC-4B58-8917-C007446B8326}" type="presParOf" srcId="{6EDE7464-682E-4AE6-B324-3C3C5E0D856B}" destId="{4C3E51D9-CE7D-48EB-89FF-AEA46F259DDD}" srcOrd="1" destOrd="0" presId="urn:microsoft.com/office/officeart/2005/8/layout/hierarchy2"/>
    <dgm:cxn modelId="{208F3E5A-2D81-4A34-90F4-B2813558D00A}" type="presParOf" srcId="{4C3E51D9-CE7D-48EB-89FF-AEA46F259DDD}" destId="{6D465AE4-CAD7-40BD-BF1C-5FB96242F059}" srcOrd="0" destOrd="0" presId="urn:microsoft.com/office/officeart/2005/8/layout/hierarchy2"/>
    <dgm:cxn modelId="{1ED9DD35-5A17-43FB-A4F1-38430E7250E9}" type="presParOf" srcId="{4C3E51D9-CE7D-48EB-89FF-AEA46F259DDD}" destId="{2E452C3E-0EBE-429A-9C9A-162BF54F6C32}" srcOrd="1" destOrd="0" presId="urn:microsoft.com/office/officeart/2005/8/layout/hierarchy2"/>
    <dgm:cxn modelId="{A730344E-DB30-438C-ADA5-1BCF7E907C20}" type="presParOf" srcId="{6EDE7464-682E-4AE6-B324-3C3C5E0D856B}" destId="{2ACC0C46-978B-47D5-8B66-A0A1A3F5EE8D}" srcOrd="2" destOrd="0" presId="urn:microsoft.com/office/officeart/2005/8/layout/hierarchy2"/>
    <dgm:cxn modelId="{5BC7C57C-E2D0-497E-9C06-5B718CE3CD41}" type="presParOf" srcId="{2ACC0C46-978B-47D5-8B66-A0A1A3F5EE8D}" destId="{EC2F79D8-D11C-462D-8487-5C5F21A89D55}" srcOrd="0" destOrd="0" presId="urn:microsoft.com/office/officeart/2005/8/layout/hierarchy2"/>
    <dgm:cxn modelId="{719A38A7-A503-4031-BCAA-74792B184AC9}" type="presParOf" srcId="{6EDE7464-682E-4AE6-B324-3C3C5E0D856B}" destId="{8CE2275B-3B52-406C-A3F5-B5A6BD38585B}" srcOrd="3" destOrd="0" presId="urn:microsoft.com/office/officeart/2005/8/layout/hierarchy2"/>
    <dgm:cxn modelId="{0436F93A-0BC9-4107-9CE2-1B9B6A1120DE}" type="presParOf" srcId="{8CE2275B-3B52-406C-A3F5-B5A6BD38585B}" destId="{8FE158E4-B12A-4BD9-B51F-FC20607AEE91}" srcOrd="0" destOrd="0" presId="urn:microsoft.com/office/officeart/2005/8/layout/hierarchy2"/>
    <dgm:cxn modelId="{135529B1-9EFD-4DF0-8DB6-8A8AA2CC9C03}" type="presParOf" srcId="{8CE2275B-3B52-406C-A3F5-B5A6BD38585B}" destId="{A5BD6C6F-FAB0-4F28-915E-1EF2E1824143}" srcOrd="1" destOrd="0" presId="urn:microsoft.com/office/officeart/2005/8/layout/hierarchy2"/>
    <dgm:cxn modelId="{6AB28AB5-9CC3-403C-9A7F-1E09F4E4266A}" type="presParOf" srcId="{6EDE7464-682E-4AE6-B324-3C3C5E0D856B}" destId="{C15263F3-7652-4690-A3EA-D4AF6D28E9B6}" srcOrd="4" destOrd="0" presId="urn:microsoft.com/office/officeart/2005/8/layout/hierarchy2"/>
    <dgm:cxn modelId="{F57F2F84-B3AC-4482-8012-769D11CB2D7F}" type="presParOf" srcId="{C15263F3-7652-4690-A3EA-D4AF6D28E9B6}" destId="{90DECB57-B8B4-4B5C-AB68-B302BC16564D}" srcOrd="0" destOrd="0" presId="urn:microsoft.com/office/officeart/2005/8/layout/hierarchy2"/>
    <dgm:cxn modelId="{A3450D85-9020-4FD7-A259-6CB3A0E3A7D4}" type="presParOf" srcId="{6EDE7464-682E-4AE6-B324-3C3C5E0D856B}" destId="{1BA66DE9-E8D2-4506-BBBF-35296C01D6BC}" srcOrd="5" destOrd="0" presId="urn:microsoft.com/office/officeart/2005/8/layout/hierarchy2"/>
    <dgm:cxn modelId="{AF85D864-1746-4B10-91EF-4FC66F222E69}" type="presParOf" srcId="{1BA66DE9-E8D2-4506-BBBF-35296C01D6BC}" destId="{0E04C12A-4BC7-446D-95BF-93D4E8D610DE}" srcOrd="0" destOrd="0" presId="urn:microsoft.com/office/officeart/2005/8/layout/hierarchy2"/>
    <dgm:cxn modelId="{93595EB9-ACBE-4F59-85EE-453301A8C0C8}" type="presParOf" srcId="{1BA66DE9-E8D2-4506-BBBF-35296C01D6BC}" destId="{3A88E43E-7787-4D83-BCAB-CE04E88C3627}" srcOrd="1" destOrd="0" presId="urn:microsoft.com/office/officeart/2005/8/layout/hierarchy2"/>
    <dgm:cxn modelId="{9CC4077F-7E40-4917-8922-E72F0B46D856}" type="presParOf" srcId="{6EDE7464-682E-4AE6-B324-3C3C5E0D856B}" destId="{E0F0C43D-F67B-4C66-ADCE-E7410C66B7EB}" srcOrd="6" destOrd="0" presId="urn:microsoft.com/office/officeart/2005/8/layout/hierarchy2"/>
    <dgm:cxn modelId="{0510F692-605F-4A87-B3CB-D8676E47B7DB}" type="presParOf" srcId="{E0F0C43D-F67B-4C66-ADCE-E7410C66B7EB}" destId="{0C210D9F-9A11-47F2-AD53-27C5AEEAD54E}" srcOrd="0" destOrd="0" presId="urn:microsoft.com/office/officeart/2005/8/layout/hierarchy2"/>
    <dgm:cxn modelId="{FC111B06-F312-44AC-825C-10E02F4767BC}" type="presParOf" srcId="{6EDE7464-682E-4AE6-B324-3C3C5E0D856B}" destId="{E0E77E5C-6490-4131-8D8D-5A699030F2F1}" srcOrd="7" destOrd="0" presId="urn:microsoft.com/office/officeart/2005/8/layout/hierarchy2"/>
    <dgm:cxn modelId="{E23337AF-E0D2-4409-8BB1-267AB295072D}" type="presParOf" srcId="{E0E77E5C-6490-4131-8D8D-5A699030F2F1}" destId="{36F8E76D-2692-48B3-9A13-DE40D6526055}" srcOrd="0" destOrd="0" presId="urn:microsoft.com/office/officeart/2005/8/layout/hierarchy2"/>
    <dgm:cxn modelId="{A482B368-AF5E-425B-A6C7-4D281D0D112E}" type="presParOf" srcId="{E0E77E5C-6490-4131-8D8D-5A699030F2F1}" destId="{EC38837C-826F-4AA4-BD95-B39EF8B0B5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C000D-6D2F-4A4C-9CE2-D9C1E98307F9}">
      <dsp:nvSpPr>
        <dsp:cNvPr id="0" name=""/>
        <dsp:cNvSpPr/>
      </dsp:nvSpPr>
      <dsp:spPr>
        <a:xfrm>
          <a:off x="1557536" y="402082"/>
          <a:ext cx="5159300" cy="969006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DIPENDENZE</a:t>
          </a:r>
          <a:endParaRPr lang="it-IT" sz="1600" kern="12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Piano Triennale per le Dipendenze 2022/2023 (DGR n. 911/2020 e n. 651/2022)</a:t>
          </a:r>
          <a:endParaRPr lang="it-IT" sz="1600" kern="12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1604839" y="449385"/>
        <a:ext cx="5064694" cy="874400"/>
      </dsp:txXfrm>
    </dsp:sp>
    <dsp:sp modelId="{AA058517-7D50-430F-A9CB-E8EC1CF5FD6C}">
      <dsp:nvSpPr>
        <dsp:cNvPr id="0" name=""/>
        <dsp:cNvSpPr/>
      </dsp:nvSpPr>
      <dsp:spPr>
        <a:xfrm>
          <a:off x="2608862" y="1255181"/>
          <a:ext cx="3091422" cy="3091422"/>
        </a:xfrm>
        <a:custGeom>
          <a:avLst/>
          <a:gdLst/>
          <a:ahLst/>
          <a:cxnLst/>
          <a:rect l="0" t="0" r="0" b="0"/>
          <a:pathLst>
            <a:path>
              <a:moveTo>
                <a:pt x="2141033" y="119241"/>
              </a:moveTo>
              <a:arcTo wR="1545711" hR="1545711" stAng="17559163" swAng="192624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64ACDE-1490-4C80-B2D0-6DAEF0C82E35}">
      <dsp:nvSpPr>
        <dsp:cNvPr id="0" name=""/>
        <dsp:cNvSpPr/>
      </dsp:nvSpPr>
      <dsp:spPr>
        <a:xfrm>
          <a:off x="4036994" y="1916072"/>
          <a:ext cx="4141917" cy="1099323"/>
        </a:xfrm>
        <a:prstGeom prst="roundRect">
          <a:avLst/>
        </a:prstGeom>
        <a:solidFill>
          <a:srgbClr val="FF990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SALUTE MENTALE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Definizione modello organizzativo e gestionale area salute mentale (DGR n. 371/2022)</a:t>
          </a:r>
        </a:p>
      </dsp:txBody>
      <dsp:txXfrm>
        <a:off x="4090659" y="1969737"/>
        <a:ext cx="4034587" cy="991993"/>
      </dsp:txXfrm>
    </dsp:sp>
    <dsp:sp modelId="{8EFBBA32-9506-4B27-BF13-601167EF4C0D}">
      <dsp:nvSpPr>
        <dsp:cNvPr id="0" name=""/>
        <dsp:cNvSpPr/>
      </dsp:nvSpPr>
      <dsp:spPr>
        <a:xfrm>
          <a:off x="2839507" y="1391063"/>
          <a:ext cx="3091422" cy="3091422"/>
        </a:xfrm>
        <a:custGeom>
          <a:avLst/>
          <a:gdLst/>
          <a:ahLst/>
          <a:cxnLst/>
          <a:rect l="0" t="0" r="0" b="0"/>
          <a:pathLst>
            <a:path>
              <a:moveTo>
                <a:pt x="3087581" y="1654607"/>
              </a:moveTo>
              <a:arcTo wR="1545711" hR="1545711" stAng="242391" swAng="932712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FF649D-D03A-4ACD-8A5F-1EF978823B02}">
      <dsp:nvSpPr>
        <dsp:cNvPr id="0" name=""/>
        <dsp:cNvSpPr/>
      </dsp:nvSpPr>
      <dsp:spPr>
        <a:xfrm>
          <a:off x="654815" y="1608345"/>
          <a:ext cx="3319178" cy="1841442"/>
        </a:xfrm>
        <a:prstGeom prst="roundRect">
          <a:avLst/>
        </a:prstGeom>
        <a:solidFill>
          <a:srgbClr val="CCCC0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INCLUSIONE SOCIALE</a:t>
          </a:r>
          <a:endParaRPr lang="it-IT" sz="1600" kern="12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Programmazione regionale interventi e servizi di contrasto alla povertà 2021-2023 (DGR n. 593/2022)</a:t>
          </a:r>
          <a:endParaRPr lang="it-IT" sz="1600" kern="1200" dirty="0">
            <a:solidFill>
              <a:schemeClr val="accent1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744707" y="1698237"/>
        <a:ext cx="3139394" cy="1661658"/>
      </dsp:txXfrm>
    </dsp:sp>
    <dsp:sp modelId="{B9728B11-0210-4DC9-AC00-A17E302A1ED5}">
      <dsp:nvSpPr>
        <dsp:cNvPr id="0" name=""/>
        <dsp:cNvSpPr/>
      </dsp:nvSpPr>
      <dsp:spPr>
        <a:xfrm>
          <a:off x="2950027" y="1084733"/>
          <a:ext cx="3091422" cy="3091422"/>
        </a:xfrm>
        <a:custGeom>
          <a:avLst/>
          <a:gdLst/>
          <a:ahLst/>
          <a:cxnLst/>
          <a:rect l="0" t="0" r="0" b="0"/>
          <a:pathLst>
            <a:path>
              <a:moveTo>
                <a:pt x="388516" y="520956"/>
              </a:moveTo>
              <a:arcTo wR="1545711" hR="1545711" stAng="13291591" swAng="77423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5DC93-021E-4B2F-9822-C218D9C091CD}">
      <dsp:nvSpPr>
        <dsp:cNvPr id="0" name=""/>
        <dsp:cNvSpPr/>
      </dsp:nvSpPr>
      <dsp:spPr>
        <a:xfrm>
          <a:off x="627307" y="1079944"/>
          <a:ext cx="1872908" cy="9364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Conferenza dei Sindaci</a:t>
          </a:r>
          <a:endParaRPr lang="it-IT" sz="1600" b="1" kern="1200" dirty="0">
            <a:latin typeface="Calibri" pitchFamily="34" charset="0"/>
            <a:cs typeface="Calibri" pitchFamily="34" charset="0"/>
          </a:endParaRPr>
        </a:p>
      </dsp:txBody>
      <dsp:txXfrm>
        <a:off x="654735" y="1107372"/>
        <a:ext cx="1818052" cy="881598"/>
      </dsp:txXfrm>
    </dsp:sp>
    <dsp:sp modelId="{84F094A3-6A1F-496D-B969-EAF2075E50F8}">
      <dsp:nvSpPr>
        <dsp:cNvPr id="0" name=""/>
        <dsp:cNvSpPr/>
      </dsp:nvSpPr>
      <dsp:spPr>
        <a:xfrm rot="18289469">
          <a:off x="2218861" y="982491"/>
          <a:ext cx="1311871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311871" y="272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42000" y="976913"/>
        <a:ext cx="65593" cy="65593"/>
      </dsp:txXfrm>
    </dsp:sp>
    <dsp:sp modelId="{6D465AE4-CAD7-40BD-BF1C-5FB96242F059}">
      <dsp:nvSpPr>
        <dsp:cNvPr id="0" name=""/>
        <dsp:cNvSpPr/>
      </dsp:nvSpPr>
      <dsp:spPr>
        <a:xfrm>
          <a:off x="3249379" y="3022"/>
          <a:ext cx="2778535" cy="936454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latin typeface="Calibri" pitchFamily="34" charset="0"/>
              <a:cs typeface="Calibri" pitchFamily="34" charset="0"/>
            </a:rPr>
            <a:t>Definisce le linee di indirizzo e coordinamento strategiche. d’intesa con </a:t>
          </a: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l’Azienda </a:t>
          </a:r>
          <a:r>
            <a:rPr lang="it-IT" sz="1400" b="1" kern="1200" dirty="0" smtClean="0">
              <a:latin typeface="Calibri" pitchFamily="34" charset="0"/>
              <a:cs typeface="Calibri" pitchFamily="34" charset="0"/>
            </a:rPr>
            <a:t>ULSS</a:t>
          </a:r>
          <a:endParaRPr lang="it-IT" sz="1400" b="1" kern="1200" dirty="0">
            <a:latin typeface="Calibri" pitchFamily="34" charset="0"/>
            <a:cs typeface="Calibri" pitchFamily="34" charset="0"/>
          </a:endParaRPr>
        </a:p>
      </dsp:txBody>
      <dsp:txXfrm>
        <a:off x="3276807" y="30450"/>
        <a:ext cx="2723679" cy="881598"/>
      </dsp:txXfrm>
    </dsp:sp>
    <dsp:sp modelId="{31D0476E-BB58-4378-9643-0FFBE9987F25}">
      <dsp:nvSpPr>
        <dsp:cNvPr id="0" name=""/>
        <dsp:cNvSpPr/>
      </dsp:nvSpPr>
      <dsp:spPr>
        <a:xfrm>
          <a:off x="2500215" y="1520952"/>
          <a:ext cx="749163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749163" y="272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56068" y="1529442"/>
        <a:ext cx="37458" cy="37458"/>
      </dsp:txXfrm>
    </dsp:sp>
    <dsp:sp modelId="{E932255A-9744-4136-B66E-48636311002C}">
      <dsp:nvSpPr>
        <dsp:cNvPr id="0" name=""/>
        <dsp:cNvSpPr/>
      </dsp:nvSpPr>
      <dsp:spPr>
        <a:xfrm>
          <a:off x="3249379" y="1079944"/>
          <a:ext cx="2820057" cy="936454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latin typeface="Calibri" pitchFamily="34" charset="0"/>
              <a:cs typeface="Calibri" pitchFamily="34" charset="0"/>
            </a:rPr>
            <a:t>Armonizzazione dei Piani di Zona dei Distretti 1 - 2, 3,4</a:t>
          </a:r>
        </a:p>
      </dsp:txBody>
      <dsp:txXfrm>
        <a:off x="3276807" y="1107372"/>
        <a:ext cx="2765201" cy="881598"/>
      </dsp:txXfrm>
    </dsp:sp>
    <dsp:sp modelId="{2ACC0C46-978B-47D5-8B66-A0A1A3F5EE8D}">
      <dsp:nvSpPr>
        <dsp:cNvPr id="0" name=""/>
        <dsp:cNvSpPr/>
      </dsp:nvSpPr>
      <dsp:spPr>
        <a:xfrm rot="3310531">
          <a:off x="2218861" y="2059413"/>
          <a:ext cx="1311871" cy="54438"/>
        </a:xfrm>
        <a:custGeom>
          <a:avLst/>
          <a:gdLst/>
          <a:ahLst/>
          <a:cxnLst/>
          <a:rect l="0" t="0" r="0" b="0"/>
          <a:pathLst>
            <a:path>
              <a:moveTo>
                <a:pt x="0" y="27219"/>
              </a:moveTo>
              <a:lnTo>
                <a:pt x="1311871" y="2721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842000" y="2053836"/>
        <a:ext cx="65593" cy="65593"/>
      </dsp:txXfrm>
    </dsp:sp>
    <dsp:sp modelId="{8FE158E4-B12A-4BD9-B51F-FC20607AEE91}">
      <dsp:nvSpPr>
        <dsp:cNvPr id="0" name=""/>
        <dsp:cNvSpPr/>
      </dsp:nvSpPr>
      <dsp:spPr>
        <a:xfrm>
          <a:off x="3249379" y="2156867"/>
          <a:ext cx="2820057" cy="936454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Invio dei Piani di Zona </a:t>
          </a:r>
          <a:r>
            <a:rPr lang="it-IT" sz="1600" b="0" kern="1200" dirty="0" smtClean="0">
              <a:latin typeface="Calibri" pitchFamily="34" charset="0"/>
              <a:cs typeface="Calibri" pitchFamily="34" charset="0"/>
            </a:rPr>
            <a:t>dei Distretti 1 - 2, 3,4</a:t>
          </a:r>
          <a:r>
            <a:rPr lang="it-IT" sz="1600" b="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 alla Regione Veneto</a:t>
          </a:r>
        </a:p>
      </dsp:txBody>
      <dsp:txXfrm>
        <a:off x="3276807" y="2184295"/>
        <a:ext cx="2765201" cy="8815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5DC93-021E-4B2F-9822-C218D9C091CD}">
      <dsp:nvSpPr>
        <dsp:cNvPr id="0" name=""/>
        <dsp:cNvSpPr/>
      </dsp:nvSpPr>
      <dsp:spPr>
        <a:xfrm>
          <a:off x="71999" y="720074"/>
          <a:ext cx="2420776" cy="12103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Esecutivo della Conferenza dei Sindaci</a:t>
          </a:r>
          <a:endParaRPr lang="it-IT" sz="1600" b="1" kern="1200" dirty="0">
            <a:latin typeface="Calibri" pitchFamily="34" charset="0"/>
            <a:cs typeface="Calibri" pitchFamily="34" charset="0"/>
          </a:endParaRPr>
        </a:p>
      </dsp:txBody>
      <dsp:txXfrm>
        <a:off x="107450" y="755525"/>
        <a:ext cx="2349874" cy="1139486"/>
      </dsp:txXfrm>
    </dsp:sp>
    <dsp:sp modelId="{84F094A3-6A1F-496D-B969-EAF2075E50F8}">
      <dsp:nvSpPr>
        <dsp:cNvPr id="0" name=""/>
        <dsp:cNvSpPr/>
      </dsp:nvSpPr>
      <dsp:spPr>
        <a:xfrm rot="21532025">
          <a:off x="2492688" y="1282766"/>
          <a:ext cx="898671" cy="67236"/>
        </a:xfrm>
        <a:custGeom>
          <a:avLst/>
          <a:gdLst/>
          <a:ahLst/>
          <a:cxnLst/>
          <a:rect l="0" t="0" r="0" b="0"/>
          <a:pathLst>
            <a:path>
              <a:moveTo>
                <a:pt x="0" y="33618"/>
              </a:moveTo>
              <a:lnTo>
                <a:pt x="898671" y="3361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919557" y="1293917"/>
        <a:ext cx="44933" cy="44933"/>
      </dsp:txXfrm>
    </dsp:sp>
    <dsp:sp modelId="{6D465AE4-CAD7-40BD-BF1C-5FB96242F059}">
      <dsp:nvSpPr>
        <dsp:cNvPr id="0" name=""/>
        <dsp:cNvSpPr/>
      </dsp:nvSpPr>
      <dsp:spPr>
        <a:xfrm>
          <a:off x="3391272" y="702306"/>
          <a:ext cx="3591319" cy="12103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latin typeface="Calibri" pitchFamily="34" charset="0"/>
              <a:cs typeface="Calibri" pitchFamily="34" charset="0"/>
            </a:rPr>
            <a:t>Promuove il processo per l’elaborazione del Piano di Zona</a:t>
          </a:r>
          <a:endParaRPr lang="it-IT" sz="1400" b="0" kern="1200" dirty="0">
            <a:latin typeface="Calibri" pitchFamily="34" charset="0"/>
            <a:cs typeface="Calibri" pitchFamily="34" charset="0"/>
          </a:endParaRPr>
        </a:p>
      </dsp:txBody>
      <dsp:txXfrm>
        <a:off x="3426723" y="737757"/>
        <a:ext cx="3520417" cy="11394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5DC93-021E-4B2F-9822-C218D9C091CD}">
      <dsp:nvSpPr>
        <dsp:cNvPr id="0" name=""/>
        <dsp:cNvSpPr/>
      </dsp:nvSpPr>
      <dsp:spPr>
        <a:xfrm>
          <a:off x="826" y="972143"/>
          <a:ext cx="2304115" cy="115205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Comitato dei Sindaci di Distretto</a:t>
          </a:r>
          <a:endParaRPr lang="it-IT" sz="1600" b="1" kern="1200" dirty="0">
            <a:latin typeface="Calibri" pitchFamily="34" charset="0"/>
            <a:cs typeface="Calibri" pitchFamily="34" charset="0"/>
          </a:endParaRPr>
        </a:p>
      </dsp:txBody>
      <dsp:txXfrm>
        <a:off x="34569" y="1005886"/>
        <a:ext cx="2236629" cy="1084571"/>
      </dsp:txXfrm>
    </dsp:sp>
    <dsp:sp modelId="{84F094A3-6A1F-496D-B969-EAF2075E50F8}">
      <dsp:nvSpPr>
        <dsp:cNvPr id="0" name=""/>
        <dsp:cNvSpPr/>
      </dsp:nvSpPr>
      <dsp:spPr>
        <a:xfrm rot="19546054">
          <a:off x="2202943" y="1183469"/>
          <a:ext cx="1177551" cy="66972"/>
        </a:xfrm>
        <a:custGeom>
          <a:avLst/>
          <a:gdLst/>
          <a:ahLst/>
          <a:cxnLst/>
          <a:rect l="0" t="0" r="0" b="0"/>
          <a:pathLst>
            <a:path>
              <a:moveTo>
                <a:pt x="0" y="33486"/>
              </a:moveTo>
              <a:lnTo>
                <a:pt x="1177551" y="3348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762280" y="1187516"/>
        <a:ext cx="58877" cy="58877"/>
      </dsp:txXfrm>
    </dsp:sp>
    <dsp:sp modelId="{6D465AE4-CAD7-40BD-BF1C-5FB96242F059}">
      <dsp:nvSpPr>
        <dsp:cNvPr id="0" name=""/>
        <dsp:cNvSpPr/>
      </dsp:nvSpPr>
      <dsp:spPr>
        <a:xfrm>
          <a:off x="3278496" y="309709"/>
          <a:ext cx="3418247" cy="1152057"/>
        </a:xfrm>
        <a:prstGeom prst="roundRect">
          <a:avLst>
            <a:gd name="adj" fmla="val 10000"/>
          </a:avLst>
        </a:prstGeom>
        <a:solidFill>
          <a:srgbClr val="B0268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latin typeface="Calibri" pitchFamily="34" charset="0"/>
              <a:cs typeface="Calibri" pitchFamily="34" charset="0"/>
            </a:rPr>
            <a:t>Definisce i Tavoli tematici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latin typeface="Calibri" pitchFamily="34" charset="0"/>
              <a:cs typeface="Calibri" pitchFamily="34" charset="0"/>
            </a:rPr>
            <a:t>(tipologia, numerosità e composizione)</a:t>
          </a:r>
          <a:endParaRPr lang="it-IT" sz="1400" b="0" kern="1200" dirty="0">
            <a:latin typeface="Calibri" pitchFamily="34" charset="0"/>
            <a:cs typeface="Calibri" pitchFamily="34" charset="0"/>
          </a:endParaRPr>
        </a:p>
      </dsp:txBody>
      <dsp:txXfrm>
        <a:off x="3312239" y="343452"/>
        <a:ext cx="3350761" cy="1084571"/>
      </dsp:txXfrm>
    </dsp:sp>
    <dsp:sp modelId="{2ACC0C46-978B-47D5-8B66-A0A1A3F5EE8D}">
      <dsp:nvSpPr>
        <dsp:cNvPr id="0" name=""/>
        <dsp:cNvSpPr/>
      </dsp:nvSpPr>
      <dsp:spPr>
        <a:xfrm rot="2142401">
          <a:off x="2198259" y="1845902"/>
          <a:ext cx="1135010" cy="66972"/>
        </a:xfrm>
        <a:custGeom>
          <a:avLst/>
          <a:gdLst/>
          <a:ahLst/>
          <a:cxnLst/>
          <a:rect l="0" t="0" r="0" b="0"/>
          <a:pathLst>
            <a:path>
              <a:moveTo>
                <a:pt x="0" y="33486"/>
              </a:moveTo>
              <a:lnTo>
                <a:pt x="1135010" y="3348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737389" y="1851013"/>
        <a:ext cx="56750" cy="56750"/>
      </dsp:txXfrm>
    </dsp:sp>
    <dsp:sp modelId="{8FE158E4-B12A-4BD9-B51F-FC20607AEE91}">
      <dsp:nvSpPr>
        <dsp:cNvPr id="0" name=""/>
        <dsp:cNvSpPr/>
      </dsp:nvSpPr>
      <dsp:spPr>
        <a:xfrm>
          <a:off x="3226587" y="1634576"/>
          <a:ext cx="3469329" cy="1152057"/>
        </a:xfrm>
        <a:prstGeom prst="roundRect">
          <a:avLst>
            <a:gd name="adj" fmla="val 10000"/>
          </a:avLst>
        </a:prstGeom>
        <a:solidFill>
          <a:srgbClr val="EB6247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Approva il Piano di Zona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di Distretto</a:t>
          </a:r>
        </a:p>
      </dsp:txBody>
      <dsp:txXfrm>
        <a:off x="3260330" y="1668319"/>
        <a:ext cx="3401843" cy="10845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5DC93-021E-4B2F-9822-C218D9C091CD}">
      <dsp:nvSpPr>
        <dsp:cNvPr id="0" name=""/>
        <dsp:cNvSpPr/>
      </dsp:nvSpPr>
      <dsp:spPr>
        <a:xfrm>
          <a:off x="8435" y="437098"/>
          <a:ext cx="4041191" cy="22221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Ambito Territoriale Sociale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(ATS)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 Il responsabile dei Servizi Sociali dell'ATS, assieme al Direttore dei Servizi Socio sanitari, garantisce il supporto tecnico al Comitato dei Sindaci di Distretto  nell'elaborazione del Piano di Zona</a:t>
          </a:r>
          <a:endParaRPr lang="it-IT" sz="1600" b="1" kern="1200" dirty="0">
            <a:latin typeface="Calibri" pitchFamily="34" charset="0"/>
            <a:cs typeface="Calibri" pitchFamily="34" charset="0"/>
          </a:endParaRPr>
        </a:p>
      </dsp:txBody>
      <dsp:txXfrm>
        <a:off x="73519" y="502182"/>
        <a:ext cx="3911023" cy="2091979"/>
      </dsp:txXfrm>
    </dsp:sp>
    <dsp:sp modelId="{84F094A3-6A1F-496D-B969-EAF2075E50F8}">
      <dsp:nvSpPr>
        <dsp:cNvPr id="0" name=""/>
        <dsp:cNvSpPr/>
      </dsp:nvSpPr>
      <dsp:spPr>
        <a:xfrm rot="19457599">
          <a:off x="3955776" y="1227336"/>
          <a:ext cx="998488" cy="58917"/>
        </a:xfrm>
        <a:custGeom>
          <a:avLst/>
          <a:gdLst/>
          <a:ahLst/>
          <a:cxnLst/>
          <a:rect l="0" t="0" r="0" b="0"/>
          <a:pathLst>
            <a:path>
              <a:moveTo>
                <a:pt x="0" y="29458"/>
              </a:moveTo>
              <a:lnTo>
                <a:pt x="998488" y="2945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4430058" y="1231832"/>
        <a:ext cx="49924" cy="49924"/>
      </dsp:txXfrm>
    </dsp:sp>
    <dsp:sp modelId="{6D465AE4-CAD7-40BD-BF1C-5FB96242F059}">
      <dsp:nvSpPr>
        <dsp:cNvPr id="0" name=""/>
        <dsp:cNvSpPr/>
      </dsp:nvSpPr>
      <dsp:spPr>
        <a:xfrm>
          <a:off x="4860414" y="458675"/>
          <a:ext cx="3007091" cy="1013485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latin typeface="Calibri" pitchFamily="34" charset="0"/>
              <a:cs typeface="Calibri" pitchFamily="34" charset="0"/>
            </a:rPr>
            <a:t>coordina il tavolo tematico dell'area Inclusione e i gruppi di lavoro dedicati ai LEPS</a:t>
          </a:r>
          <a:endParaRPr lang="it-IT" sz="1400" b="1" kern="1200" dirty="0">
            <a:latin typeface="Calibri" pitchFamily="34" charset="0"/>
            <a:cs typeface="Calibri" pitchFamily="34" charset="0"/>
          </a:endParaRPr>
        </a:p>
      </dsp:txBody>
      <dsp:txXfrm>
        <a:off x="4890098" y="488359"/>
        <a:ext cx="2947723" cy="954117"/>
      </dsp:txXfrm>
    </dsp:sp>
    <dsp:sp modelId="{2ACC0C46-978B-47D5-8B66-A0A1A3F5EE8D}">
      <dsp:nvSpPr>
        <dsp:cNvPr id="0" name=""/>
        <dsp:cNvSpPr/>
      </dsp:nvSpPr>
      <dsp:spPr>
        <a:xfrm rot="2142401">
          <a:off x="3955776" y="1810090"/>
          <a:ext cx="998488" cy="58917"/>
        </a:xfrm>
        <a:custGeom>
          <a:avLst/>
          <a:gdLst/>
          <a:ahLst/>
          <a:cxnLst/>
          <a:rect l="0" t="0" r="0" b="0"/>
          <a:pathLst>
            <a:path>
              <a:moveTo>
                <a:pt x="0" y="29458"/>
              </a:moveTo>
              <a:lnTo>
                <a:pt x="998488" y="2945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4430058" y="1814586"/>
        <a:ext cx="49924" cy="49924"/>
      </dsp:txXfrm>
    </dsp:sp>
    <dsp:sp modelId="{8FE158E4-B12A-4BD9-B51F-FC20607AEE91}">
      <dsp:nvSpPr>
        <dsp:cNvPr id="0" name=""/>
        <dsp:cNvSpPr/>
      </dsp:nvSpPr>
      <dsp:spPr>
        <a:xfrm>
          <a:off x="4860414" y="1624183"/>
          <a:ext cx="3052029" cy="1013485"/>
        </a:xfrm>
        <a:prstGeom prst="roundRect">
          <a:avLst>
            <a:gd name="adj" fmla="val 10000"/>
          </a:avLst>
        </a:prstGeom>
        <a:solidFill>
          <a:srgbClr val="A996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rPr>
            <a:t>attua il programma di contrasto alla Povertà</a:t>
          </a:r>
          <a:endParaRPr lang="it-IT" sz="1600" kern="1200" dirty="0" smtClean="0">
            <a:solidFill>
              <a:schemeClr val="tx2">
                <a:lumMod val="50000"/>
              </a:schemeClr>
            </a:solidFill>
            <a:latin typeface="Calibri" pitchFamily="34" charset="0"/>
            <a:cs typeface="Calibri" pitchFamily="34" charset="0"/>
          </a:endParaRPr>
        </a:p>
      </dsp:txBody>
      <dsp:txXfrm>
        <a:off x="4890098" y="1653867"/>
        <a:ext cx="2992661" cy="9541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75DC93-021E-4B2F-9822-C218D9C091CD}">
      <dsp:nvSpPr>
        <dsp:cNvPr id="0" name=""/>
        <dsp:cNvSpPr/>
      </dsp:nvSpPr>
      <dsp:spPr>
        <a:xfrm>
          <a:off x="850931" y="1200777"/>
          <a:ext cx="1389577" cy="694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latin typeface="Calibri" pitchFamily="34" charset="0"/>
              <a:cs typeface="Calibri" pitchFamily="34" charset="0"/>
            </a:rPr>
            <a:t>Azienda ULSS</a:t>
          </a:r>
          <a:endParaRPr lang="it-IT" sz="1600" b="1" kern="1200" dirty="0">
            <a:latin typeface="Calibri" pitchFamily="34" charset="0"/>
            <a:cs typeface="Calibri" pitchFamily="34" charset="0"/>
          </a:endParaRPr>
        </a:p>
      </dsp:txBody>
      <dsp:txXfrm>
        <a:off x="871281" y="1221127"/>
        <a:ext cx="1348877" cy="654088"/>
      </dsp:txXfrm>
    </dsp:sp>
    <dsp:sp modelId="{84F094A3-6A1F-496D-B969-EAF2075E50F8}">
      <dsp:nvSpPr>
        <dsp:cNvPr id="0" name=""/>
        <dsp:cNvSpPr/>
      </dsp:nvSpPr>
      <dsp:spPr>
        <a:xfrm rot="17718480">
          <a:off x="1860284" y="927589"/>
          <a:ext cx="1328257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328257" y="201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491206" y="914577"/>
        <a:ext cx="66412" cy="66412"/>
      </dsp:txXfrm>
    </dsp:sp>
    <dsp:sp modelId="{6D465AE4-CAD7-40BD-BF1C-5FB96242F059}">
      <dsp:nvSpPr>
        <dsp:cNvPr id="0" name=""/>
        <dsp:cNvSpPr/>
      </dsp:nvSpPr>
      <dsp:spPr>
        <a:xfrm>
          <a:off x="2808317" y="2"/>
          <a:ext cx="3239938" cy="6947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latin typeface="Calibri" pitchFamily="34" charset="0"/>
              <a:cs typeface="Calibri" pitchFamily="34" charset="0"/>
            </a:rPr>
            <a:t>garantisce supporto tecnico e organizzativo tramite l'Ufficio di Piano</a:t>
          </a:r>
          <a:endParaRPr lang="it-IT" sz="1400" b="1" kern="1200" dirty="0">
            <a:latin typeface="Calibri" pitchFamily="34" charset="0"/>
            <a:cs typeface="Calibri" pitchFamily="34" charset="0"/>
          </a:endParaRPr>
        </a:p>
      </dsp:txBody>
      <dsp:txXfrm>
        <a:off x="2828667" y="20352"/>
        <a:ext cx="3199238" cy="654088"/>
      </dsp:txXfrm>
    </dsp:sp>
    <dsp:sp modelId="{2ACC0C46-978B-47D5-8B66-A0A1A3F5EE8D}">
      <dsp:nvSpPr>
        <dsp:cNvPr id="0" name=""/>
        <dsp:cNvSpPr/>
      </dsp:nvSpPr>
      <dsp:spPr>
        <a:xfrm rot="19457599">
          <a:off x="2176170" y="1328225"/>
          <a:ext cx="684507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684507" y="201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501311" y="1331307"/>
        <a:ext cx="34225" cy="34225"/>
      </dsp:txXfrm>
    </dsp:sp>
    <dsp:sp modelId="{8FE158E4-B12A-4BD9-B51F-FC20607AEE91}">
      <dsp:nvSpPr>
        <dsp:cNvPr id="0" name=""/>
        <dsp:cNvSpPr/>
      </dsp:nvSpPr>
      <dsp:spPr>
        <a:xfrm>
          <a:off x="2796339" y="801274"/>
          <a:ext cx="3264728" cy="6947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contribuisce alla ricognizione dei bisogni</a:t>
          </a:r>
        </a:p>
      </dsp:txBody>
      <dsp:txXfrm>
        <a:off x="2816689" y="821624"/>
        <a:ext cx="3224028" cy="654088"/>
      </dsp:txXfrm>
    </dsp:sp>
    <dsp:sp modelId="{C15263F3-7652-4690-A3EA-D4AF6D28E9B6}">
      <dsp:nvSpPr>
        <dsp:cNvPr id="0" name=""/>
        <dsp:cNvSpPr/>
      </dsp:nvSpPr>
      <dsp:spPr>
        <a:xfrm rot="2142401">
          <a:off x="2176170" y="1727728"/>
          <a:ext cx="684507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684507" y="201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501311" y="1730811"/>
        <a:ext cx="34225" cy="34225"/>
      </dsp:txXfrm>
    </dsp:sp>
    <dsp:sp modelId="{0E04C12A-4BC7-446D-95BF-93D4E8D610DE}">
      <dsp:nvSpPr>
        <dsp:cNvPr id="0" name=""/>
        <dsp:cNvSpPr/>
      </dsp:nvSpPr>
      <dsp:spPr>
        <a:xfrm>
          <a:off x="2796339" y="1600281"/>
          <a:ext cx="3264728" cy="6947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persegue lo sviluppo della rete dell’assistenza territoriale</a:t>
          </a:r>
        </a:p>
      </dsp:txBody>
      <dsp:txXfrm>
        <a:off x="2816689" y="1620631"/>
        <a:ext cx="3224028" cy="654088"/>
      </dsp:txXfrm>
    </dsp:sp>
    <dsp:sp modelId="{E0F0C43D-F67B-4C66-ADCE-E7410C66B7EB}">
      <dsp:nvSpPr>
        <dsp:cNvPr id="0" name=""/>
        <dsp:cNvSpPr/>
      </dsp:nvSpPr>
      <dsp:spPr>
        <a:xfrm rot="3907178">
          <a:off x="1857860" y="2127232"/>
          <a:ext cx="1321126" cy="40390"/>
        </a:xfrm>
        <a:custGeom>
          <a:avLst/>
          <a:gdLst/>
          <a:ahLst/>
          <a:cxnLst/>
          <a:rect l="0" t="0" r="0" b="0"/>
          <a:pathLst>
            <a:path>
              <a:moveTo>
                <a:pt x="0" y="20195"/>
              </a:moveTo>
              <a:lnTo>
                <a:pt x="1321126" y="201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00" kern="1200"/>
        </a:p>
      </dsp:txBody>
      <dsp:txXfrm>
        <a:off x="2485396" y="2114399"/>
        <a:ext cx="66056" cy="66056"/>
      </dsp:txXfrm>
    </dsp:sp>
    <dsp:sp modelId="{36F8E76D-2692-48B3-9A13-DE40D6526055}">
      <dsp:nvSpPr>
        <dsp:cNvPr id="0" name=""/>
        <dsp:cNvSpPr/>
      </dsp:nvSpPr>
      <dsp:spPr>
        <a:xfrm>
          <a:off x="2796339" y="2399288"/>
          <a:ext cx="3264728" cy="69478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rPr>
            <a:t>garantisce l’integrazione delle prestazioni sanitarie, socio-sanitarie territoriali ed ospedaliere</a:t>
          </a:r>
        </a:p>
      </dsp:txBody>
      <dsp:txXfrm>
        <a:off x="2816689" y="2419638"/>
        <a:ext cx="3224028" cy="654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it-IT" sz="1200"/>
            </a:lvl1pPr>
            <a:extLst/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it-IT" sz="1200"/>
            </a:lvl1pPr>
            <a:extLst/>
          </a:lstStyle>
          <a:p>
            <a:fld id="{A8ADFD5B-A66C-449C-B6E8-FB716D07777D}" type="datetimeFigureOut">
              <a:rPr lang="it-IT"/>
              <a:pPr/>
              <a:t>07/12/2022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it-IT" sz="1200"/>
            </a:lvl1pPr>
            <a:extLst/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it-IT" sz="1200"/>
            </a:lvl1pPr>
            <a:extLst/>
          </a:lstStyle>
          <a:p>
            <a:fld id="{CA5D3BF3-D352-46FC-8343-31F56E6730EA}" type="slidenum">
              <a:rPr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0434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it-IT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it-IT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ttangolo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ttangolo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ttangolo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ttangolo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ttangolo arrotondato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ttangolo arrotondato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ttangolo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pPr algn="ctr"/>
            <a:fld id="{5C46D14B-00D7-4F5D-86CB-84D5040335C6}" type="datetime1">
              <a:rPr kumimoji="0" lang="it-IT" smtClean="0">
                <a:solidFill>
                  <a:srgbClr val="FFFFFF"/>
                </a:solidFill>
              </a:rPr>
              <a:pPr algn="ctr"/>
              <a:t>07/12/2022</a:t>
            </a:fld>
            <a:endParaRPr kumimoji="0" lang="it-IT" sz="2000">
              <a:solidFill>
                <a:srgbClr val="FFFFFF"/>
              </a:solidFill>
            </a:endParaRPr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pPr algn="r"/>
            <a:endParaRPr kumimoji="0" lang="it-IT">
              <a:solidFill>
                <a:schemeClr val="tx2"/>
              </a:solidFill>
            </a:endParaRPr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F82E0A0-C266-4798-8C8F-B9F91E9DA37E}" type="slidenum">
              <a:rPr kumimoji="0" lang="it-IT" smtClean="0">
                <a:solidFill>
                  <a:schemeClr val="tx2"/>
                </a:solidFill>
              </a:rPr>
              <a:pPr/>
              <a:t>‹N›</a:t>
            </a:fld>
            <a:endParaRPr kumimoji="0" lang="it-IT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F6187-FDD7-4673-A668-277BE3D8B46A}" type="datetime1">
              <a:rPr lang="it-IT" smtClean="0"/>
              <a:pPr/>
              <a:t>07/12/2022</a:t>
            </a:fld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C6B3-EA12-4F32-BB15-742172A56A41}" type="datetime1">
              <a:rPr lang="it-IT" smtClean="0"/>
              <a:pPr/>
              <a:t>07/12/2022</a:t>
            </a:fld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7C2D-F40E-4E9D-B927-EE602E819A85}" type="datetime1">
              <a:rPr lang="it-IT" smtClean="0"/>
              <a:pPr/>
              <a:t>07/12/2022</a:t>
            </a:fld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DC92-871C-4B0C-B115-85BE8E0D5D24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2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24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A5690-39BA-4C79-88B8-1BEA50A534D9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1A2EF74-222A-4F2F-83B5-FF049F2B8E0B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5157159B-651A-4CC5-8DA0-019492E3F517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kumimoji="0"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A3F7CB7D-F184-43C7-B6FD-03D728E1BBFF}" type="slidenum">
              <a:rPr kumimoji="0" lang="it-IT" smtClean="0">
                <a:solidFill>
                  <a:srgbClr val="FFFFFF"/>
                </a:solidFill>
              </a:rPr>
              <a:pPr/>
              <a:t>‹N›</a:t>
            </a:fld>
            <a:endParaRPr kumimoji="0" lang="it-IT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8D81F-3760-46B5-8450-49F3BD8E68FF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7CB7D-F184-43C7-B6FD-03D728E1BBFF}" type="slidenum">
              <a:rPr kumimoji="0" lang="it-IT" smtClean="0">
                <a:solidFill>
                  <a:schemeClr val="tx2"/>
                </a:solidFill>
              </a:rPr>
              <a:pPr/>
              <a:t>‹N›</a:t>
            </a:fld>
            <a:endParaRPr kumimoji="0" lang="it-IT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9AADD-1AFF-4F62-A6E8-BFB2EB271E97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7CB7D-F184-43C7-B6FD-03D728E1BBFF}" type="slidenum">
              <a:rPr kumimoji="0" lang="it-IT" smtClean="0">
                <a:solidFill>
                  <a:srgbClr val="FFFFFF"/>
                </a:solidFill>
              </a:rPr>
              <a:pPr/>
              <a:t>‹N›</a:t>
            </a:fld>
            <a:endParaRPr kumimoji="0" lang="it-IT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C5FDC-A3DE-431D-9F37-54B98AC4C3DB}" type="datetime1">
              <a:rPr lang="it-IT" smtClean="0"/>
              <a:pPr/>
              <a:t>07/12/2022</a:t>
            </a:fld>
            <a:endParaRPr kumimoji="0"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28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28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tangolo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ttangolo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ttangolo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tangolo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ttangolo arrotondato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ttangolo arrotondato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ttangolo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tangolo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tangolo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ttangolo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ttangolo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BE22ED4-A28B-4B44-AC83-897E5BA56863}" type="datetime1">
              <a:rPr lang="it-IT" smtClean="0"/>
              <a:pPr/>
              <a:t>07/12/2022</a:t>
            </a:fld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/>
            <a:endParaRPr kumimoji="0" lang="it-IT" sz="1400">
              <a:solidFill>
                <a:schemeClr val="tx2"/>
              </a:solidFill>
            </a:endParaRPr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algn="ctr"/>
            <a:fld id="{8F82E0A0-C266-4798-8C8F-B9F91E9DA37E}" type="slidenum">
              <a:rPr kumimoji="0" lang="it-IT" sz="1400" b="1" smtClean="0">
                <a:solidFill>
                  <a:srgbClr val="FFFFFF"/>
                </a:solidFill>
              </a:rPr>
              <a:pPr algn="ctr"/>
              <a:t>‹N›</a:t>
            </a:fld>
            <a:endParaRPr kumimoji="0" lang="it-IT" sz="1400" b="1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ulss9.veneto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>
          <a:xfrm>
            <a:off x="533400" y="1632198"/>
            <a:ext cx="7851648" cy="1371600"/>
          </a:xfrm>
        </p:spPr>
        <p:txBody>
          <a:bodyPr>
            <a:normAutofit fontScale="90000"/>
          </a:bodyPr>
          <a:lstStyle>
            <a:extLst/>
          </a:lstStyle>
          <a:p>
            <a:r>
              <a:rPr lang="it-IT" sz="6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PIANI </a:t>
            </a:r>
            <a:r>
              <a:rPr lang="it-IT" sz="6000" b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DI</a:t>
            </a:r>
            <a:r>
              <a:rPr lang="it-IT" sz="6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ZONA 2023-2025</a:t>
            </a:r>
            <a:endParaRPr lang="it-IT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ubTitle" idx="1"/>
          </p:nvPr>
        </p:nvSpPr>
        <p:spPr>
          <a:xfrm>
            <a:off x="533400" y="3285498"/>
            <a:ext cx="7854696" cy="726412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>
                <a:latin typeface="Calibri" pitchFamily="34" charset="0"/>
                <a:cs typeface="Calibri" pitchFamily="34" charset="0"/>
              </a:rPr>
              <a:t>LINEE GUIDA  2023-2025 </a:t>
            </a:r>
          </a:p>
        </p:txBody>
      </p:sp>
      <p:pic>
        <p:nvPicPr>
          <p:cNvPr id="6" name="Picture 2" descr="Ulss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9542"/>
            <a:ext cx="1943100" cy="914401"/>
          </a:xfrm>
          <a:prstGeom prst="rect">
            <a:avLst/>
          </a:prstGeom>
          <a:noFill/>
        </p:spPr>
      </p:pic>
      <p:sp>
        <p:nvSpPr>
          <p:cNvPr id="7" name="CasellaDiTesto 6"/>
          <p:cNvSpPr txBox="1"/>
          <p:nvPr/>
        </p:nvSpPr>
        <p:spPr>
          <a:xfrm>
            <a:off x="6804248" y="91730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Conferenza dei Sindaci</a:t>
            </a:r>
          </a:p>
          <a:p>
            <a:r>
              <a:rPr lang="it-IT" sz="1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dell’Azienda ULSS 9 Scaligera</a:t>
            </a:r>
            <a:endParaRPr lang="it-IT" sz="1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5868144" y="4515966"/>
            <a:ext cx="2952328" cy="432048"/>
          </a:xfrm>
          <a:prstGeom prst="rect">
            <a:avLst/>
          </a:prstGeom>
        </p:spPr>
        <p:txBody>
          <a:bodyPr vert="horz" lIns="0" rIns="18288">
            <a:normAutofit fontScale="77500" lnSpcReduction="20000"/>
          </a:bodyPr>
          <a:lstStyle/>
          <a:p>
            <a:pPr marR="45720" lvl="0" algn="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kumimoji="0" lang="it-IT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DGR n. 1312 del </a:t>
            </a:r>
            <a:r>
              <a:rPr lang="it-IT" sz="1600" dirty="0" smtClean="0">
                <a:latin typeface="Calibri" pitchFamily="34" charset="0"/>
                <a:cs typeface="Calibri" pitchFamily="34" charset="0"/>
              </a:rPr>
              <a:t>25.10.2022</a:t>
            </a:r>
          </a:p>
          <a:p>
            <a:pPr marR="45720" lvl="0" algn="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it-IT" sz="1600" dirty="0" smtClean="0">
                <a:latin typeface="Calibri" pitchFamily="34" charset="0"/>
                <a:cs typeface="Calibri" pitchFamily="34" charset="0"/>
              </a:rPr>
              <a:t>Allegato A</a:t>
            </a: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51520" y="195486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sz="3200" b="1" dirty="0" smtClean="0">
                <a:latin typeface="Calibri" pitchFamily="34" charset="0"/>
                <a:cs typeface="Calibri" pitchFamily="34" charset="0"/>
              </a:rPr>
              <a:t>OBIETTIVI TEMATICI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323528" y="627534"/>
          <a:ext cx="8388000" cy="38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10</a:t>
            </a:fld>
            <a:endParaRPr kumimoji="0" lang="it-IT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699542"/>
            <a:ext cx="8229600" cy="80010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Responsabilità e titolarità</a:t>
            </a:r>
            <a:r>
              <a:rPr lang="it-IT" sz="2700" dirty="0" smtClean="0">
                <a:latin typeface="Calibri" pitchFamily="34" charset="0"/>
                <a:cs typeface="Calibri" pitchFamily="34" charset="0"/>
              </a:rPr>
              <a:t>(2.4.1 Linee guida)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sz="half" idx="1"/>
          </p:nvPr>
        </p:nvSpPr>
        <p:spPr>
          <a:xfrm>
            <a:off x="323528" y="1491630"/>
            <a:ext cx="8352928" cy="3505200"/>
          </a:xfrm>
        </p:spPr>
        <p:txBody>
          <a:bodyPr>
            <a:normAutofit/>
          </a:bodyPr>
          <a:lstStyle>
            <a:extLst/>
          </a:lstStyle>
          <a:p>
            <a:pPr lvl="2">
              <a:buNone/>
            </a:pPr>
            <a:endParaRPr lang="it-IT" sz="2400" b="1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REGIONE VENETO</a:t>
            </a: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CONFERENZA DEI SINDACI</a:t>
            </a: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ATS/COMUNI RAPPRESENTATI DALL’ESECUTIVO/COMITATO DEI SINDACI </a:t>
            </a:r>
            <a:r>
              <a:rPr lang="it-IT" sz="1900" b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</a:t>
            </a:r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DISTRETTO</a:t>
            </a: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AZIENDA ULSS 9</a:t>
            </a:r>
          </a:p>
          <a:p>
            <a:pPr marL="182563" lvl="3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DIRETTORE DEI SERVIZI SOCIO SANITARI E UFFICIO </a:t>
            </a:r>
            <a:r>
              <a:rPr lang="it-IT" sz="1900" b="1" dirty="0" err="1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</a:t>
            </a:r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PIANO</a:t>
            </a: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ALTRI SOGGETTI</a:t>
            </a:r>
          </a:p>
          <a:p>
            <a:pPr marL="182563" lvl="2" indent="-182563"/>
            <a:r>
              <a:rPr lang="it-IT" sz="19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ENTI TERZO SETTORE E PARTI SOCIALI</a:t>
            </a:r>
            <a:endParaRPr lang="it-IT" sz="2200" b="1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2"/>
            <a:endParaRPr lang="it-IT" sz="2400" b="1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magine 4" descr="partec0878f978-3417-40c8-8751-3cad01233bad.png"/>
          <p:cNvPicPr>
            <a:picLocks noChangeAspect="1"/>
          </p:cNvPicPr>
          <p:nvPr/>
        </p:nvPicPr>
        <p:blipFill>
          <a:blip r:embed="rId3" cstate="print"/>
          <a:srcRect l="18568" r="24804"/>
          <a:stretch>
            <a:fillRect/>
          </a:stretch>
        </p:blipFill>
        <p:spPr>
          <a:xfrm rot="10800000" flipV="1">
            <a:off x="6588224" y="3795886"/>
            <a:ext cx="2304256" cy="1224136"/>
          </a:xfrm>
          <a:prstGeom prst="rect">
            <a:avLst/>
          </a:prstGeom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11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Gli attori del processo:ruoli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899592" y="1491630"/>
          <a:ext cx="669674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12</a:t>
            </a:fld>
            <a:endParaRPr kumimoji="0" lang="it-IT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Gli attori del processo:ruoli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899592" y="1419622"/>
          <a:ext cx="6984776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13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Gli attori del processo:ruoli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899592" y="1419622"/>
          <a:ext cx="669674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14</a:t>
            </a:fld>
            <a:endParaRPr kumimoji="0" lang="it-IT" sz="11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33468"/>
            <a:ext cx="9144000" cy="378042"/>
          </a:xfrm>
        </p:spPr>
        <p:txBody>
          <a:bodyPr>
            <a:noAutofit/>
          </a:bodyPr>
          <a:lstStyle/>
          <a:p>
            <a:r>
              <a:rPr lang="it-IT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La struttura organizzativa del Piano di Zona 2023 -2025 </a:t>
            </a:r>
            <a:r>
              <a:rPr lang="it-IT" sz="24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it-IT" sz="24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it-IT" sz="1100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7164288" y="1230706"/>
            <a:ext cx="1872208" cy="54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accent4"/>
                </a:solidFill>
                <a:latin typeface="Calibri" pitchFamily="34" charset="0"/>
                <a:cs typeface="Calibri" pitchFamily="34" charset="0"/>
              </a:rPr>
              <a:t>Organo di Governo Politico</a:t>
            </a:r>
            <a:endParaRPr lang="it-IT" sz="1600" b="1" dirty="0">
              <a:solidFill>
                <a:schemeClr val="accent4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Croce 17"/>
          <p:cNvSpPr/>
          <p:nvPr/>
        </p:nvSpPr>
        <p:spPr>
          <a:xfrm>
            <a:off x="2627784" y="1275606"/>
            <a:ext cx="288032" cy="234026"/>
          </a:xfrm>
          <a:prstGeom prst="mathPlus">
            <a:avLst>
              <a:gd name="adj1" fmla="val 0"/>
            </a:avLst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0" name="Uguale 19"/>
          <p:cNvSpPr/>
          <p:nvPr/>
        </p:nvSpPr>
        <p:spPr>
          <a:xfrm>
            <a:off x="6804248" y="1347614"/>
            <a:ext cx="252000" cy="216024"/>
          </a:xfrm>
          <a:prstGeom prst="mathEqual">
            <a:avLst>
              <a:gd name="adj1" fmla="val 0"/>
              <a:gd name="adj2" fmla="val 29037"/>
            </a:avLst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611560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ttangolo arrotondato 21"/>
          <p:cNvSpPr/>
          <p:nvPr/>
        </p:nvSpPr>
        <p:spPr>
          <a:xfrm>
            <a:off x="611808" y="4300014"/>
            <a:ext cx="1260000" cy="648000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famiglia</a:t>
            </a:r>
            <a:r>
              <a:rPr lang="it-IT" sz="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it-IT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infanzia, adolescenza..</a:t>
            </a:r>
            <a:endParaRPr lang="it-IT" sz="7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Rettangolo arrotondato 22"/>
          <p:cNvSpPr/>
          <p:nvPr/>
        </p:nvSpPr>
        <p:spPr>
          <a:xfrm>
            <a:off x="1907840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ttangolo arrotondato 23"/>
          <p:cNvSpPr/>
          <p:nvPr/>
        </p:nvSpPr>
        <p:spPr>
          <a:xfrm>
            <a:off x="3203984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4500128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5796272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ttangolo arrotondato 26"/>
          <p:cNvSpPr/>
          <p:nvPr/>
        </p:nvSpPr>
        <p:spPr>
          <a:xfrm>
            <a:off x="7092416" y="372391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</a:p>
          <a:p>
            <a:pPr algn="ctr"/>
            <a:r>
              <a:rPr lang="it-IT" sz="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(Ente Capofila ATS</a:t>
            </a:r>
            <a:r>
              <a:rPr lang="it-IT" sz="900" dirty="0" smtClean="0">
                <a:solidFill>
                  <a:schemeClr val="tx1"/>
                </a:solidFill>
              </a:rPr>
              <a:t>) </a:t>
            </a:r>
            <a:endParaRPr lang="it-IT" sz="900" dirty="0">
              <a:solidFill>
                <a:schemeClr val="tx1"/>
              </a:solidFill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1907952" y="4300014"/>
            <a:ext cx="1224000" cy="648000"/>
          </a:xfrm>
          <a:prstGeom prst="round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anziane</a:t>
            </a:r>
          </a:p>
          <a:p>
            <a:pPr algn="ctr"/>
            <a:endParaRPr lang="it-IT" sz="7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Rettangolo arrotondato 28"/>
          <p:cNvSpPr/>
          <p:nvPr/>
        </p:nvSpPr>
        <p:spPr>
          <a:xfrm>
            <a:off x="3203984" y="4300014"/>
            <a:ext cx="1224000" cy="648000"/>
          </a:xfrm>
          <a:prstGeom prst="roundRect">
            <a:avLst/>
          </a:prstGeom>
          <a:solidFill>
            <a:srgbClr val="A996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con disabilità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ttangolo arrotondato 29"/>
          <p:cNvSpPr/>
          <p:nvPr/>
        </p:nvSpPr>
        <p:spPr>
          <a:xfrm>
            <a:off x="4500240" y="4300014"/>
            <a:ext cx="1224000" cy="648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dipendenze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Rettangolo arrotondato 30"/>
          <p:cNvSpPr/>
          <p:nvPr/>
        </p:nvSpPr>
        <p:spPr>
          <a:xfrm>
            <a:off x="5796272" y="4300014"/>
            <a:ext cx="1224000" cy="648000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salute mentale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Rettangolo arrotondato 31"/>
          <p:cNvSpPr/>
          <p:nvPr/>
        </p:nvSpPr>
        <p:spPr>
          <a:xfrm>
            <a:off x="7092416" y="4300014"/>
            <a:ext cx="1224000" cy="648000"/>
          </a:xfrm>
          <a:prstGeom prst="round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800" dirty="0" smtClean="0">
              <a:solidFill>
                <a:schemeClr val="tx1"/>
              </a:solidFill>
            </a:endParaRPr>
          </a:p>
          <a:p>
            <a:pPr algn="ctr"/>
            <a:r>
              <a:rPr lang="it-IT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1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inclusione sociale (Trasversale)</a:t>
            </a:r>
          </a:p>
        </p:txBody>
      </p:sp>
      <p:cxnSp>
        <p:nvCxnSpPr>
          <p:cNvPr id="50" name="Connettore 2 49"/>
          <p:cNvCxnSpPr/>
          <p:nvPr/>
        </p:nvCxnSpPr>
        <p:spPr>
          <a:xfrm>
            <a:off x="1259632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512680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3779912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2 52"/>
          <p:cNvCxnSpPr/>
          <p:nvPr/>
        </p:nvCxnSpPr>
        <p:spPr>
          <a:xfrm>
            <a:off x="5076056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/>
          <p:nvPr/>
        </p:nvCxnSpPr>
        <p:spPr>
          <a:xfrm>
            <a:off x="6372200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2 54"/>
          <p:cNvCxnSpPr/>
          <p:nvPr/>
        </p:nvCxnSpPr>
        <p:spPr>
          <a:xfrm>
            <a:off x="7668344" y="408394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>
            <a:off x="4499992" y="28417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5004048" y="1059582"/>
            <a:ext cx="0" cy="135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1 69"/>
          <p:cNvCxnSpPr/>
          <p:nvPr/>
        </p:nvCxnSpPr>
        <p:spPr>
          <a:xfrm>
            <a:off x="4427984" y="2193708"/>
            <a:ext cx="0" cy="135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numero diapositiva 55"/>
          <p:cNvSpPr>
            <a:spLocks noGrp="1"/>
          </p:cNvSpPr>
          <p:nvPr>
            <p:ph type="sldNum" sz="quarter" idx="12"/>
          </p:nvPr>
        </p:nvSpPr>
        <p:spPr>
          <a:xfrm>
            <a:off x="8388424" y="4767263"/>
            <a:ext cx="504056" cy="273844"/>
          </a:xfrm>
        </p:spPr>
        <p:txBody>
          <a:bodyPr/>
          <a:lstStyle/>
          <a:p>
            <a:fld id="{945605EE-5437-4D59-91D0-D2067924ABD3}" type="slidenum">
              <a:rPr lang="it-IT" smtClean="0"/>
              <a:pPr/>
              <a:t>15</a:t>
            </a:fld>
            <a:endParaRPr lang="it-IT" dirty="0"/>
          </a:p>
        </p:txBody>
      </p:sp>
      <p:cxnSp>
        <p:nvCxnSpPr>
          <p:cNvPr id="72" name="Connettore 1 71"/>
          <p:cNvCxnSpPr/>
          <p:nvPr/>
        </p:nvCxnSpPr>
        <p:spPr>
          <a:xfrm>
            <a:off x="1259632" y="2220726"/>
            <a:ext cx="0" cy="135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ttangolo arrotondato 63"/>
          <p:cNvSpPr/>
          <p:nvPr/>
        </p:nvSpPr>
        <p:spPr>
          <a:xfrm>
            <a:off x="539552" y="3327870"/>
            <a:ext cx="1584176" cy="324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Direttori dei Distretti 1-2, 3, 4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74" name="Connettore 1 73"/>
          <p:cNvCxnSpPr/>
          <p:nvPr/>
        </p:nvCxnSpPr>
        <p:spPr>
          <a:xfrm flipH="1">
            <a:off x="323528" y="3075806"/>
            <a:ext cx="28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1 74"/>
          <p:cNvCxnSpPr/>
          <p:nvPr/>
        </p:nvCxnSpPr>
        <p:spPr>
          <a:xfrm flipH="1">
            <a:off x="323528" y="2643758"/>
            <a:ext cx="216160" cy="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ttore 1 75"/>
          <p:cNvCxnSpPr/>
          <p:nvPr/>
        </p:nvCxnSpPr>
        <p:spPr>
          <a:xfrm>
            <a:off x="323528" y="2643758"/>
            <a:ext cx="0" cy="43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ttangolo arrotondato 79"/>
          <p:cNvSpPr/>
          <p:nvPr/>
        </p:nvSpPr>
        <p:spPr>
          <a:xfrm>
            <a:off x="3275856" y="519582"/>
            <a:ext cx="3456384" cy="540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t-IT" b="1" dirty="0" smtClean="0">
                <a:latin typeface="Calibri" pitchFamily="34" charset="0"/>
                <a:cs typeface="Calibri" pitchFamily="34" charset="0"/>
              </a:rPr>
              <a:t>Conferenza dei Sindaci</a:t>
            </a:r>
            <a:endParaRPr lang="it-IT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" name="Rettangolo arrotondato 81"/>
          <p:cNvSpPr/>
          <p:nvPr/>
        </p:nvSpPr>
        <p:spPr>
          <a:xfrm>
            <a:off x="107504" y="1167654"/>
            <a:ext cx="2304000" cy="540000"/>
          </a:xfrm>
          <a:prstGeom prst="roundRect">
            <a:avLst>
              <a:gd name="adj" fmla="val 10000"/>
            </a:avLst>
          </a:prstGeom>
          <a:solidFill>
            <a:schemeClr val="accent4">
              <a:lumMod val="75000"/>
            </a:scheme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Direzione dei Servizi Socio- Sanitari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" name="Rettangolo arrotondato 60"/>
          <p:cNvSpPr/>
          <p:nvPr/>
        </p:nvSpPr>
        <p:spPr>
          <a:xfrm>
            <a:off x="3275856" y="1167654"/>
            <a:ext cx="3456384" cy="540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Esecutivo della Conferenza dei Sindaci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5" name="Rettangolo arrotondato 64"/>
          <p:cNvSpPr/>
          <p:nvPr/>
        </p:nvSpPr>
        <p:spPr>
          <a:xfrm>
            <a:off x="3275856" y="1851670"/>
            <a:ext cx="3456384" cy="540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Comitato dei Sindaci di Distretto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6" name="Rettangolo arrotondato 65"/>
          <p:cNvSpPr/>
          <p:nvPr/>
        </p:nvSpPr>
        <p:spPr>
          <a:xfrm>
            <a:off x="3275856" y="2499742"/>
            <a:ext cx="3456384" cy="540000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t-IT" sz="1600" b="1" dirty="0" smtClean="0">
                <a:latin typeface="Calibri" pitchFamily="34" charset="0"/>
                <a:cs typeface="Calibri" pitchFamily="34" charset="0"/>
              </a:rPr>
              <a:t>Esecutivo del Comitato dei Sindaci di Distretto</a:t>
            </a:r>
            <a:endParaRPr lang="it-IT" sz="16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47" name="Connettore 1 46"/>
          <p:cNvCxnSpPr/>
          <p:nvPr/>
        </p:nvCxnSpPr>
        <p:spPr>
          <a:xfrm>
            <a:off x="5004048" y="1716670"/>
            <a:ext cx="0" cy="135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5004048" y="2355726"/>
            <a:ext cx="0" cy="135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1259632" y="1707654"/>
            <a:ext cx="0" cy="135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1259632" y="2364742"/>
            <a:ext cx="0" cy="18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ttangolo arrotondato 66"/>
          <p:cNvSpPr/>
          <p:nvPr/>
        </p:nvSpPr>
        <p:spPr>
          <a:xfrm>
            <a:off x="323528" y="1851670"/>
            <a:ext cx="1872208" cy="54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smtClean="0">
                <a:solidFill>
                  <a:schemeClr val="accent4"/>
                </a:solidFill>
                <a:latin typeface="Calibri" pitchFamily="34" charset="0"/>
                <a:cs typeface="Calibri" pitchFamily="34" charset="0"/>
              </a:rPr>
              <a:t>Garantisce supporto tecnico</a:t>
            </a:r>
            <a:endParaRPr lang="it-IT" sz="1600" b="1" dirty="0">
              <a:solidFill>
                <a:schemeClr val="accent4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83" name="Connettore 2 82"/>
          <p:cNvCxnSpPr>
            <a:stCxn id="67" idx="3"/>
            <a:endCxn id="65" idx="1"/>
          </p:cNvCxnSpPr>
          <p:nvPr/>
        </p:nvCxnSpPr>
        <p:spPr>
          <a:xfrm>
            <a:off x="2195736" y="2121670"/>
            <a:ext cx="10801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ttangolo arrotondato 87"/>
          <p:cNvSpPr/>
          <p:nvPr/>
        </p:nvSpPr>
        <p:spPr>
          <a:xfrm>
            <a:off x="539720" y="2499742"/>
            <a:ext cx="1512000" cy="324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Responsabile dei Servizi Sociali ATS</a:t>
            </a:r>
            <a:endParaRPr lang="it-IT" sz="900" b="1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9" name="Rettangolo arrotondato 88"/>
          <p:cNvSpPr/>
          <p:nvPr/>
        </p:nvSpPr>
        <p:spPr>
          <a:xfrm>
            <a:off x="539552" y="2895822"/>
            <a:ext cx="1512000" cy="324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Gruppo Tecnico</a:t>
            </a:r>
            <a:endParaRPr lang="it-IT" sz="900" b="1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1" name="Connettore 7 90"/>
          <p:cNvCxnSpPr>
            <a:stCxn id="89" idx="1"/>
            <a:endCxn id="64" idx="1"/>
          </p:cNvCxnSpPr>
          <p:nvPr/>
        </p:nvCxnSpPr>
        <p:spPr>
          <a:xfrm rot="10800000" flipV="1">
            <a:off x="539552" y="3057822"/>
            <a:ext cx="12700" cy="432048"/>
          </a:xfrm>
          <a:prstGeom prst="curvedConnector3">
            <a:avLst>
              <a:gd name="adj1" fmla="val 180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ttore 7 91"/>
          <p:cNvCxnSpPr>
            <a:stCxn id="89" idx="1"/>
            <a:endCxn id="21" idx="1"/>
          </p:cNvCxnSpPr>
          <p:nvPr/>
        </p:nvCxnSpPr>
        <p:spPr>
          <a:xfrm rot="10800000" flipH="1" flipV="1">
            <a:off x="539552" y="3057822"/>
            <a:ext cx="72008" cy="846096"/>
          </a:xfrm>
          <a:prstGeom prst="curvedConnector3">
            <a:avLst>
              <a:gd name="adj1" fmla="val -3174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ttangolo arrotondato 95"/>
          <p:cNvSpPr/>
          <p:nvPr/>
        </p:nvSpPr>
        <p:spPr>
          <a:xfrm>
            <a:off x="2123728" y="2571750"/>
            <a:ext cx="1008112" cy="100811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it-IT" sz="9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 da Ufficio di Piano</a:t>
            </a:r>
          </a:p>
          <a:p>
            <a:pPr>
              <a:buFont typeface="Arial" pitchFamily="34" charset="0"/>
              <a:buChar char="•"/>
            </a:pPr>
            <a:r>
              <a:rPr lang="it-IT" sz="9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Presieduto dal  Direzione dei Servizi Socio- Sanitari</a:t>
            </a:r>
          </a:p>
          <a:p>
            <a:pPr algn="ctr"/>
            <a:endParaRPr lang="it-IT" sz="900" b="1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97" name="Connettore 1 96"/>
          <p:cNvCxnSpPr/>
          <p:nvPr/>
        </p:nvCxnSpPr>
        <p:spPr>
          <a:xfrm flipH="1">
            <a:off x="2051736" y="3075806"/>
            <a:ext cx="72000" cy="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Segnaposto numero diapositiva 3"/>
          <p:cNvSpPr txBox="1">
            <a:spLocks/>
          </p:cNvSpPr>
          <p:nvPr/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82E0A0-C266-4798-8C8F-B9F91E9DA37E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11510"/>
            <a:ext cx="9144000" cy="36004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Composizione Tavolo Inclusione Sociale (trasversale) dei Distretti  1 e 2 </a:t>
            </a:r>
            <a:br>
              <a:rPr lang="it-IT" sz="20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it-IT" sz="11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6115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ttangolo arrotondato 21"/>
          <p:cNvSpPr/>
          <p:nvPr/>
        </p:nvSpPr>
        <p:spPr>
          <a:xfrm>
            <a:off x="611808" y="3939934"/>
            <a:ext cx="1260000" cy="648000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famiglia, infanzia, adolescenza, minori in condizioni di disagio, donne e giovani</a:t>
            </a:r>
          </a:p>
        </p:txBody>
      </p:sp>
      <p:sp>
        <p:nvSpPr>
          <p:cNvPr id="23" name="Rettangolo arrotondato 22"/>
          <p:cNvSpPr/>
          <p:nvPr/>
        </p:nvSpPr>
        <p:spPr>
          <a:xfrm>
            <a:off x="212386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ttangolo arrotondato 23"/>
          <p:cNvSpPr/>
          <p:nvPr/>
        </p:nvSpPr>
        <p:spPr>
          <a:xfrm>
            <a:off x="3636032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511270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65883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2123976" y="3939934"/>
            <a:ext cx="1224000" cy="648000"/>
          </a:xfrm>
          <a:prstGeom prst="round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anziane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Rettangolo arrotondato 28"/>
          <p:cNvSpPr/>
          <p:nvPr/>
        </p:nvSpPr>
        <p:spPr>
          <a:xfrm>
            <a:off x="3636032" y="3939934"/>
            <a:ext cx="1224000" cy="648000"/>
          </a:xfrm>
          <a:prstGeom prst="roundRect">
            <a:avLst/>
          </a:prstGeom>
          <a:solidFill>
            <a:srgbClr val="A996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con disabilità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ttangolo arrotondato 29"/>
          <p:cNvSpPr/>
          <p:nvPr/>
        </p:nvSpPr>
        <p:spPr>
          <a:xfrm>
            <a:off x="5112816" y="3939934"/>
            <a:ext cx="1224000" cy="648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dipendenze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Rettangolo arrotondato 30"/>
          <p:cNvSpPr/>
          <p:nvPr/>
        </p:nvSpPr>
        <p:spPr>
          <a:xfrm>
            <a:off x="6588360" y="3939934"/>
            <a:ext cx="1224000" cy="648000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salute mentale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0" name="Connettore 2 49"/>
          <p:cNvCxnSpPr/>
          <p:nvPr/>
        </p:nvCxnSpPr>
        <p:spPr>
          <a:xfrm>
            <a:off x="1259632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728704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428396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2 52"/>
          <p:cNvCxnSpPr/>
          <p:nvPr/>
        </p:nvCxnSpPr>
        <p:spPr>
          <a:xfrm>
            <a:off x="572412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/>
          <p:nvPr/>
        </p:nvCxnSpPr>
        <p:spPr>
          <a:xfrm>
            <a:off x="716428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>
            <a:off x="4499992" y="28417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numero diapositiva 55"/>
          <p:cNvSpPr>
            <a:spLocks noGrp="1"/>
          </p:cNvSpPr>
          <p:nvPr>
            <p:ph type="sldNum" sz="quarter" idx="12"/>
          </p:nvPr>
        </p:nvSpPr>
        <p:spPr>
          <a:xfrm>
            <a:off x="8388424" y="4767263"/>
            <a:ext cx="504056" cy="273844"/>
          </a:xfrm>
        </p:spPr>
        <p:txBody>
          <a:bodyPr/>
          <a:lstStyle/>
          <a:p>
            <a:fld id="{945605EE-5437-4D59-91D0-D2067924ABD3}" type="slidenum">
              <a:rPr lang="it-IT" smtClean="0"/>
              <a:pPr/>
              <a:t>16</a:t>
            </a:fld>
            <a:endParaRPr lang="it-IT" dirty="0"/>
          </a:p>
        </p:txBody>
      </p:sp>
      <p:sp>
        <p:nvSpPr>
          <p:cNvPr id="58" name="Rettangolo arrotondato 57"/>
          <p:cNvSpPr/>
          <p:nvPr/>
        </p:nvSpPr>
        <p:spPr>
          <a:xfrm>
            <a:off x="539552" y="771550"/>
            <a:ext cx="1836000" cy="2376264"/>
          </a:xfrm>
          <a:prstGeom prst="round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16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Tavolo Inclusione Sociale</a:t>
            </a:r>
          </a:p>
          <a:p>
            <a:pPr algn="ctr"/>
            <a:r>
              <a:rPr lang="it-IT" sz="1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  dall’Ente Capofila dell’ATS VEN_20</a:t>
            </a:r>
          </a:p>
          <a:p>
            <a:pPr algn="ctr"/>
            <a:r>
              <a:rPr lang="it-IT" sz="12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Include l’ex tavolo</a:t>
            </a: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2664296" y="771550"/>
            <a:ext cx="6660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’ prevista la partecipazione dei seguenti attori: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Coordinatore o suo delegato di ogni altro tavolo tematico attivato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Componenti dell’ufficio di piano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Operatori del nucleo operativo di ambito (</a:t>
            </a:r>
            <a:r>
              <a:rPr lang="it-IT" sz="1400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N.O.A.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)*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Componente della commissione tecnica territoriale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Direttore dei Servizi Socio-sanitari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Referente del centro per l’impiego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Referente locale dell’alleanza per il contrasto alla povertà o suo delegato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Referenti di ETS coinvolti nelle progettualità di inclusione sociale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Rappresentanti dei CAF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Altri attori pubblici e privati direttamente coinvolti nelle aree di contrasto alla povertà</a:t>
            </a:r>
          </a:p>
        </p:txBody>
      </p:sp>
      <p:cxnSp>
        <p:nvCxnSpPr>
          <p:cNvPr id="69" name="Connettore 7 68"/>
          <p:cNvCxnSpPr>
            <a:stCxn id="58" idx="1"/>
            <a:endCxn id="21" idx="1"/>
          </p:cNvCxnSpPr>
          <p:nvPr/>
        </p:nvCxnSpPr>
        <p:spPr>
          <a:xfrm rot="10800000" flipH="1" flipV="1">
            <a:off x="539552" y="1959682"/>
            <a:ext cx="72008" cy="1584156"/>
          </a:xfrm>
          <a:prstGeom prst="curvedConnector3">
            <a:avLst>
              <a:gd name="adj1" fmla="val -3174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>
            <a:stCxn id="21" idx="3"/>
            <a:endCxn id="23" idx="1"/>
          </p:cNvCxnSpPr>
          <p:nvPr/>
        </p:nvCxnSpPr>
        <p:spPr>
          <a:xfrm>
            <a:off x="1835560" y="3543838"/>
            <a:ext cx="288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>
            <a:stCxn id="23" idx="3"/>
            <a:endCxn id="24" idx="1"/>
          </p:cNvCxnSpPr>
          <p:nvPr/>
        </p:nvCxnSpPr>
        <p:spPr>
          <a:xfrm>
            <a:off x="3347864" y="3543838"/>
            <a:ext cx="288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>
            <a:stCxn id="24" idx="3"/>
            <a:endCxn id="25" idx="1"/>
          </p:cNvCxnSpPr>
          <p:nvPr/>
        </p:nvCxnSpPr>
        <p:spPr>
          <a:xfrm>
            <a:off x="4860032" y="3543838"/>
            <a:ext cx="252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>
            <a:stCxn id="25" idx="3"/>
            <a:endCxn id="26" idx="1"/>
          </p:cNvCxnSpPr>
          <p:nvPr/>
        </p:nvCxnSpPr>
        <p:spPr>
          <a:xfrm>
            <a:off x="6336704" y="3543838"/>
            <a:ext cx="251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egnaposto numero diapositiva 3"/>
          <p:cNvSpPr txBox="1">
            <a:spLocks/>
          </p:cNvSpPr>
          <p:nvPr/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82E0A0-C266-4798-8C8F-B9F91E9DA37E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33" name="Rettangolo arrotondato 32"/>
          <p:cNvSpPr/>
          <p:nvPr/>
        </p:nvSpPr>
        <p:spPr>
          <a:xfrm>
            <a:off x="2339752" y="4803998"/>
            <a:ext cx="6768752" cy="2469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 indent="-87313"/>
            <a:r>
              <a:rPr lang="it-IT" sz="8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*</a:t>
            </a:r>
            <a:r>
              <a:rPr lang="it-IT" sz="7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Nucleo Operativo di Ambito composto da un Assistente Sociale part-time, un operatore del mercato del lavoro part-time, un Assistente Sociale del Comune </a:t>
            </a:r>
            <a:r>
              <a:rPr lang="it-IT" sz="7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di Verona part-time</a:t>
            </a:r>
            <a:endParaRPr lang="it-IT" sz="7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87313" indent="-87313"/>
            <a:r>
              <a:rPr lang="it-IT" sz="8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**</a:t>
            </a:r>
            <a:r>
              <a:rPr lang="it-IT" sz="7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Pr</a:t>
            </a:r>
            <a:r>
              <a:rPr lang="it-IT" sz="8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it-IT" sz="7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vista la creazione di un sottotavolo nel 2024</a:t>
            </a:r>
          </a:p>
          <a:p>
            <a:pPr marL="87313" indent="-87313"/>
            <a:endParaRPr lang="it-IT" sz="7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Rettangolo arrotondato 56"/>
          <p:cNvSpPr/>
          <p:nvPr/>
        </p:nvSpPr>
        <p:spPr>
          <a:xfrm>
            <a:off x="755576" y="2427734"/>
            <a:ext cx="1404000" cy="5759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it-IT" sz="12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grave </a:t>
            </a:r>
            <a:r>
              <a:rPr lang="it-IT" sz="12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marginalità e immigrazione</a:t>
            </a:r>
            <a:r>
              <a:rPr lang="it-IT" sz="1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**</a:t>
            </a:r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11510"/>
            <a:ext cx="9144000" cy="36004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Composizione Tavolo Inclusione Sociale (trasversale) del Distretto  3</a:t>
            </a:r>
            <a:endParaRPr lang="it-IT" sz="11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6115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ttangolo arrotondato 21"/>
          <p:cNvSpPr/>
          <p:nvPr/>
        </p:nvSpPr>
        <p:spPr>
          <a:xfrm>
            <a:off x="611808" y="3939934"/>
            <a:ext cx="1260000" cy="648000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famiglia, infanzia, adolescenza, minori in condizioni di disagio, donne e giovani</a:t>
            </a:r>
          </a:p>
        </p:txBody>
      </p:sp>
      <p:sp>
        <p:nvSpPr>
          <p:cNvPr id="23" name="Rettangolo arrotondato 22"/>
          <p:cNvSpPr/>
          <p:nvPr/>
        </p:nvSpPr>
        <p:spPr>
          <a:xfrm>
            <a:off x="212386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ttangolo arrotondato 23"/>
          <p:cNvSpPr/>
          <p:nvPr/>
        </p:nvSpPr>
        <p:spPr>
          <a:xfrm>
            <a:off x="3636032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511270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65883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2123976" y="3939934"/>
            <a:ext cx="1224000" cy="648000"/>
          </a:xfrm>
          <a:prstGeom prst="round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anziane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Rettangolo arrotondato 28"/>
          <p:cNvSpPr/>
          <p:nvPr/>
        </p:nvSpPr>
        <p:spPr>
          <a:xfrm>
            <a:off x="3636032" y="3939934"/>
            <a:ext cx="1224000" cy="648000"/>
          </a:xfrm>
          <a:prstGeom prst="roundRect">
            <a:avLst/>
          </a:prstGeom>
          <a:solidFill>
            <a:srgbClr val="A996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con disabilità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ttangolo arrotondato 29"/>
          <p:cNvSpPr/>
          <p:nvPr/>
        </p:nvSpPr>
        <p:spPr>
          <a:xfrm>
            <a:off x="5112816" y="3939934"/>
            <a:ext cx="1224000" cy="648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dipendenze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Rettangolo arrotondato 30"/>
          <p:cNvSpPr/>
          <p:nvPr/>
        </p:nvSpPr>
        <p:spPr>
          <a:xfrm>
            <a:off x="6588360" y="3939934"/>
            <a:ext cx="1224000" cy="648000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salute mentale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0" name="Connettore 2 49"/>
          <p:cNvCxnSpPr/>
          <p:nvPr/>
        </p:nvCxnSpPr>
        <p:spPr>
          <a:xfrm>
            <a:off x="1259632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728704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428396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2 52"/>
          <p:cNvCxnSpPr/>
          <p:nvPr/>
        </p:nvCxnSpPr>
        <p:spPr>
          <a:xfrm>
            <a:off x="572412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/>
          <p:nvPr/>
        </p:nvCxnSpPr>
        <p:spPr>
          <a:xfrm>
            <a:off x="716428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>
            <a:off x="4499992" y="28417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numero diapositiva 55"/>
          <p:cNvSpPr>
            <a:spLocks noGrp="1"/>
          </p:cNvSpPr>
          <p:nvPr>
            <p:ph type="sldNum" sz="quarter" idx="12"/>
          </p:nvPr>
        </p:nvSpPr>
        <p:spPr>
          <a:xfrm>
            <a:off x="8388424" y="4767263"/>
            <a:ext cx="504056" cy="273844"/>
          </a:xfrm>
        </p:spPr>
        <p:txBody>
          <a:bodyPr/>
          <a:lstStyle/>
          <a:p>
            <a:fld id="{945605EE-5437-4D59-91D0-D2067924ABD3}" type="slidenum">
              <a:rPr lang="it-IT" smtClean="0"/>
              <a:pPr/>
              <a:t>17</a:t>
            </a:fld>
            <a:endParaRPr lang="it-IT" dirty="0"/>
          </a:p>
        </p:txBody>
      </p:sp>
      <p:sp>
        <p:nvSpPr>
          <p:cNvPr id="58" name="Rettangolo arrotondato 57"/>
          <p:cNvSpPr/>
          <p:nvPr/>
        </p:nvSpPr>
        <p:spPr>
          <a:xfrm>
            <a:off x="539552" y="771550"/>
            <a:ext cx="1836000" cy="2376264"/>
          </a:xfrm>
          <a:prstGeom prst="round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16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Tavolo Inclusione Sociale</a:t>
            </a:r>
          </a:p>
          <a:p>
            <a:pPr algn="ctr"/>
            <a:r>
              <a:rPr lang="it-IT" sz="1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  dall’Ente Capofila dell’ATS VEN_21</a:t>
            </a: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2664296" y="771550"/>
            <a:ext cx="6660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’ prevista la partecipazione dei seguenti attori: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Coordinatore o suo delegato di ogni altro tavolo tematico attivato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Componenti dell’ufficio di piano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Operatori del nucleo operativo di ambito (N.O.A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.)</a:t>
            </a:r>
            <a:endParaRPr lang="it-IT" sz="14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Componente della commissione tecnica territoriale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Direttore dei Servizi Socio-sanitari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Referente del centro per l’impiego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Referente locale dell’alleanza per il contrasto alla povertà o suo delegato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Referenti di ETS coinvolti nelle progettualità di inclusione sociale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Rappresentanti dei CAF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Altri attori pubblici e privati direttamente coinvolti nelle aree di contrasto alla povertà</a:t>
            </a:r>
          </a:p>
        </p:txBody>
      </p:sp>
      <p:cxnSp>
        <p:nvCxnSpPr>
          <p:cNvPr id="69" name="Connettore 7 68"/>
          <p:cNvCxnSpPr>
            <a:stCxn id="58" idx="1"/>
            <a:endCxn id="21" idx="1"/>
          </p:cNvCxnSpPr>
          <p:nvPr/>
        </p:nvCxnSpPr>
        <p:spPr>
          <a:xfrm rot="10800000" flipH="1" flipV="1">
            <a:off x="539552" y="1959682"/>
            <a:ext cx="72008" cy="1584156"/>
          </a:xfrm>
          <a:prstGeom prst="curvedConnector3">
            <a:avLst>
              <a:gd name="adj1" fmla="val -3174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>
            <a:stCxn id="21" idx="3"/>
            <a:endCxn id="23" idx="1"/>
          </p:cNvCxnSpPr>
          <p:nvPr/>
        </p:nvCxnSpPr>
        <p:spPr>
          <a:xfrm>
            <a:off x="1835560" y="3543838"/>
            <a:ext cx="288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>
            <a:stCxn id="23" idx="3"/>
            <a:endCxn id="24" idx="1"/>
          </p:cNvCxnSpPr>
          <p:nvPr/>
        </p:nvCxnSpPr>
        <p:spPr>
          <a:xfrm>
            <a:off x="3347864" y="3543838"/>
            <a:ext cx="288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>
            <a:stCxn id="24" idx="3"/>
            <a:endCxn id="25" idx="1"/>
          </p:cNvCxnSpPr>
          <p:nvPr/>
        </p:nvCxnSpPr>
        <p:spPr>
          <a:xfrm>
            <a:off x="4860032" y="3543838"/>
            <a:ext cx="252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>
            <a:stCxn id="25" idx="3"/>
            <a:endCxn id="26" idx="1"/>
          </p:cNvCxnSpPr>
          <p:nvPr/>
        </p:nvCxnSpPr>
        <p:spPr>
          <a:xfrm>
            <a:off x="6336704" y="3543838"/>
            <a:ext cx="251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egnaposto numero diapositiva 3"/>
          <p:cNvSpPr txBox="1">
            <a:spLocks/>
          </p:cNvSpPr>
          <p:nvPr/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82E0A0-C266-4798-8C8F-B9F91E9DA37E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11510"/>
            <a:ext cx="9144000" cy="360040"/>
          </a:xfrm>
        </p:spPr>
        <p:txBody>
          <a:bodyPr>
            <a:noAutofit/>
          </a:bodyPr>
          <a:lstStyle/>
          <a:p>
            <a:r>
              <a:rPr lang="it-IT" sz="20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Composizione Tavolo Inclusione Sociale (trasversale) del Distretto  4</a:t>
            </a:r>
            <a:endParaRPr lang="it-IT" sz="1100" b="1" dirty="0">
              <a:solidFill>
                <a:schemeClr val="tx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6115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ttangolo arrotondato 21"/>
          <p:cNvSpPr/>
          <p:nvPr/>
        </p:nvSpPr>
        <p:spPr>
          <a:xfrm>
            <a:off x="611808" y="3939934"/>
            <a:ext cx="1260000" cy="648000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famiglia, infanzia, adolescenza, minori in condizioni di disagio, donne e giovani</a:t>
            </a:r>
          </a:p>
        </p:txBody>
      </p:sp>
      <p:sp>
        <p:nvSpPr>
          <p:cNvPr id="23" name="Rettangolo arrotondato 22"/>
          <p:cNvSpPr/>
          <p:nvPr/>
        </p:nvSpPr>
        <p:spPr>
          <a:xfrm>
            <a:off x="212386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Rettangolo arrotondato 23"/>
          <p:cNvSpPr/>
          <p:nvPr/>
        </p:nvSpPr>
        <p:spPr>
          <a:xfrm>
            <a:off x="3636032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5112704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6588360" y="3363838"/>
            <a:ext cx="1224000" cy="3600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Coordinatore</a:t>
            </a:r>
          </a:p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Tavolo tematico </a:t>
            </a:r>
            <a:endParaRPr lang="it-IT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2123976" y="3939934"/>
            <a:ext cx="1224000" cy="648000"/>
          </a:xfrm>
          <a:prstGeom prst="round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anziane</a:t>
            </a:r>
          </a:p>
          <a:p>
            <a:pPr algn="ctr"/>
            <a:endParaRPr lang="it-IT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Rettangolo arrotondato 28"/>
          <p:cNvSpPr/>
          <p:nvPr/>
        </p:nvSpPr>
        <p:spPr>
          <a:xfrm>
            <a:off x="3636032" y="3939934"/>
            <a:ext cx="1224000" cy="648000"/>
          </a:xfrm>
          <a:prstGeom prst="roundRect">
            <a:avLst/>
          </a:prstGeom>
          <a:solidFill>
            <a:srgbClr val="A996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persone con disabilità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ttangolo arrotondato 29"/>
          <p:cNvSpPr/>
          <p:nvPr/>
        </p:nvSpPr>
        <p:spPr>
          <a:xfrm>
            <a:off x="5112816" y="3939934"/>
            <a:ext cx="1224000" cy="648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dipendenze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Rettangolo arrotondato 30"/>
          <p:cNvSpPr/>
          <p:nvPr/>
        </p:nvSpPr>
        <p:spPr>
          <a:xfrm>
            <a:off x="6588360" y="3939934"/>
            <a:ext cx="1224000" cy="648000"/>
          </a:xfrm>
          <a:prstGeom prst="round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Area salute mentale</a:t>
            </a:r>
          </a:p>
          <a:p>
            <a:pPr algn="ctr"/>
            <a:endParaRPr lang="it-IT" sz="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0" name="Connettore 2 49"/>
          <p:cNvCxnSpPr/>
          <p:nvPr/>
        </p:nvCxnSpPr>
        <p:spPr>
          <a:xfrm>
            <a:off x="1259632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2728704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2 51"/>
          <p:cNvCxnSpPr/>
          <p:nvPr/>
        </p:nvCxnSpPr>
        <p:spPr>
          <a:xfrm>
            <a:off x="428396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2 52"/>
          <p:cNvCxnSpPr/>
          <p:nvPr/>
        </p:nvCxnSpPr>
        <p:spPr>
          <a:xfrm>
            <a:off x="572412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2 53"/>
          <p:cNvCxnSpPr/>
          <p:nvPr/>
        </p:nvCxnSpPr>
        <p:spPr>
          <a:xfrm>
            <a:off x="7164288" y="3723862"/>
            <a:ext cx="0" cy="216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/>
          <p:nvPr/>
        </p:nvCxnSpPr>
        <p:spPr>
          <a:xfrm>
            <a:off x="4499992" y="28417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Segnaposto numero diapositiva 55"/>
          <p:cNvSpPr>
            <a:spLocks noGrp="1"/>
          </p:cNvSpPr>
          <p:nvPr>
            <p:ph type="sldNum" sz="quarter" idx="12"/>
          </p:nvPr>
        </p:nvSpPr>
        <p:spPr>
          <a:xfrm>
            <a:off x="8388424" y="4767263"/>
            <a:ext cx="504056" cy="273844"/>
          </a:xfrm>
        </p:spPr>
        <p:txBody>
          <a:bodyPr/>
          <a:lstStyle/>
          <a:p>
            <a:fld id="{945605EE-5437-4D59-91D0-D2067924ABD3}" type="slidenum">
              <a:rPr lang="it-IT" smtClean="0"/>
              <a:pPr/>
              <a:t>18</a:t>
            </a:fld>
            <a:endParaRPr lang="it-IT" dirty="0"/>
          </a:p>
        </p:txBody>
      </p:sp>
      <p:sp>
        <p:nvSpPr>
          <p:cNvPr id="58" name="Rettangolo arrotondato 57"/>
          <p:cNvSpPr/>
          <p:nvPr/>
        </p:nvSpPr>
        <p:spPr>
          <a:xfrm>
            <a:off x="539552" y="771550"/>
            <a:ext cx="1836000" cy="2376264"/>
          </a:xfrm>
          <a:prstGeom prst="round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it-IT" sz="16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Tavolo Inclusione Sociale</a:t>
            </a:r>
          </a:p>
          <a:p>
            <a:pPr algn="ctr"/>
            <a:r>
              <a:rPr lang="it-IT" sz="1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  dall’Ente Capofila dell’ATS VEN_22</a:t>
            </a: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2664296" y="771550"/>
            <a:ext cx="6660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’ prevista la partecipazione dei seguenti attori: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Coordinatore o suo delegato di ogni altro tavolo tematico attivato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Componenti dell’ufficio di piano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Operatori del nucleo operativo di ambito (N.O.A</a:t>
            </a: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.)</a:t>
            </a:r>
            <a:endParaRPr lang="it-IT" sz="14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Componente della commissione tecnica territoriale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Direttore dei Servizi Socio-sanitari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Referente del centro per l’impiego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Referente locale dell’alleanza per il contrasto alla povertà o suo delegato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Referenti di ETS coinvolti nelle progettualità di inclusione sociale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Rappresentanti dei CAF</a:t>
            </a:r>
          </a:p>
          <a:p>
            <a:pPr>
              <a:buFont typeface="Arial" pitchFamily="34" charset="0"/>
              <a:buChar char="•"/>
            </a:pPr>
            <a:r>
              <a:rPr lang="it-IT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Altri attori pubblici e privati direttamente coinvolti nelle aree di contrasto alla povertà</a:t>
            </a:r>
          </a:p>
        </p:txBody>
      </p:sp>
      <p:cxnSp>
        <p:nvCxnSpPr>
          <p:cNvPr id="69" name="Connettore 7 68"/>
          <p:cNvCxnSpPr>
            <a:stCxn id="58" idx="1"/>
            <a:endCxn id="21" idx="1"/>
          </p:cNvCxnSpPr>
          <p:nvPr/>
        </p:nvCxnSpPr>
        <p:spPr>
          <a:xfrm rot="10800000" flipH="1" flipV="1">
            <a:off x="539552" y="1959682"/>
            <a:ext cx="72008" cy="1584156"/>
          </a:xfrm>
          <a:prstGeom prst="curvedConnector3">
            <a:avLst>
              <a:gd name="adj1" fmla="val -31746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>
            <a:stCxn id="21" idx="3"/>
            <a:endCxn id="23" idx="1"/>
          </p:cNvCxnSpPr>
          <p:nvPr/>
        </p:nvCxnSpPr>
        <p:spPr>
          <a:xfrm>
            <a:off x="1835560" y="3543838"/>
            <a:ext cx="288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>
            <a:stCxn id="23" idx="3"/>
            <a:endCxn id="24" idx="1"/>
          </p:cNvCxnSpPr>
          <p:nvPr/>
        </p:nvCxnSpPr>
        <p:spPr>
          <a:xfrm>
            <a:off x="3347864" y="3543838"/>
            <a:ext cx="2881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1 37"/>
          <p:cNvCxnSpPr>
            <a:stCxn id="24" idx="3"/>
            <a:endCxn id="25" idx="1"/>
          </p:cNvCxnSpPr>
          <p:nvPr/>
        </p:nvCxnSpPr>
        <p:spPr>
          <a:xfrm>
            <a:off x="4860032" y="3543838"/>
            <a:ext cx="252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1 39"/>
          <p:cNvCxnSpPr>
            <a:stCxn id="25" idx="3"/>
            <a:endCxn id="26" idx="1"/>
          </p:cNvCxnSpPr>
          <p:nvPr/>
        </p:nvCxnSpPr>
        <p:spPr>
          <a:xfrm>
            <a:off x="6336704" y="3543838"/>
            <a:ext cx="251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Segnaposto numero diapositiva 3"/>
          <p:cNvSpPr txBox="1">
            <a:spLocks/>
          </p:cNvSpPr>
          <p:nvPr/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82E0A0-C266-4798-8C8F-B9F91E9DA37E}" type="slidenum">
              <a:rPr kumimoji="0" lang="it-IT" sz="11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Gli attori del processo:ruoli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899592" y="1419622"/>
          <a:ext cx="792088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19</a:t>
            </a:fld>
            <a:endParaRPr kumimoji="0"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67544" y="771550"/>
            <a:ext cx="8229600" cy="800100"/>
          </a:xfrm>
        </p:spPr>
        <p:txBody>
          <a:bodyPr>
            <a:noAutofit/>
          </a:bodyPr>
          <a:lstStyle>
            <a:extLst/>
          </a:lstStyle>
          <a:p>
            <a:pPr algn="ctr"/>
            <a:r>
              <a:rPr lang="it-IT" sz="2800" b="1" dirty="0" smtClean="0">
                <a:latin typeface="Calibri" pitchFamily="34" charset="0"/>
                <a:cs typeface="Calibri" pitchFamily="34" charset="0"/>
              </a:rPr>
              <a:t>PRESENTAZIONE DELLE LINEE GUIDA  2023-2025 OBIETTIVI DELL’INCONTRO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79512" y="1563638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it-IT" sz="2000" b="1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it-IT" sz="2000" b="1" dirty="0" smtClean="0">
                <a:latin typeface="Calibri" pitchFamily="34" charset="0"/>
                <a:cs typeface="Calibri" pitchFamily="34" charset="0"/>
              </a:rPr>
              <a:t>DGR 1312 del 25/10/2022 Linee guida regionali per la predisposizione dei Piani di Zona 2023-2025</a:t>
            </a:r>
          </a:p>
          <a:p>
            <a:pPr>
              <a:buFont typeface="Arial" pitchFamily="34" charset="0"/>
              <a:buChar char="•"/>
            </a:pPr>
            <a:endParaRPr lang="it-IT" sz="2000" b="1" dirty="0" smtClean="0">
              <a:latin typeface="Calibri" pitchFamily="34" charset="0"/>
              <a:cs typeface="Calibri" pitchFamily="34" charset="0"/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t-IT" sz="2000" b="1" dirty="0" smtClean="0">
                <a:latin typeface="Calibri" pitchFamily="34" charset="0"/>
                <a:cs typeface="Calibri" pitchFamily="34" charset="0"/>
              </a:rPr>
              <a:t>Quale ruolo per Conferenza dei Sindaci, Esecutivo della Conferenza, Comitati dei Sindaci, ULSS e ATS</a:t>
            </a:r>
          </a:p>
          <a:p>
            <a:pPr>
              <a:buFont typeface="Arial" pitchFamily="34" charset="0"/>
              <a:buChar char="•"/>
            </a:pPr>
            <a:endParaRPr lang="it-IT" sz="20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sz="2000" b="1" dirty="0" smtClean="0">
                <a:latin typeface="Calibri" pitchFamily="34" charset="0"/>
                <a:cs typeface="Calibri" pitchFamily="34" charset="0"/>
              </a:rPr>
              <a:t>Decidere i prossimi passi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Immagine 12" descr="freccia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70" y="3578519"/>
            <a:ext cx="2331343" cy="1441503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2</a:t>
            </a:fld>
            <a:endParaRPr kumimoji="0" lang="it-IT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Gli attori del processo:ruoli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Diagramma 6"/>
          <p:cNvGraphicFramePr/>
          <p:nvPr/>
        </p:nvGraphicFramePr>
        <p:xfrm>
          <a:off x="899592" y="1419622"/>
          <a:ext cx="691200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20</a:t>
            </a:fld>
            <a:endParaRPr kumimoji="0"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 rot="5400000">
            <a:off x="555961" y="1259197"/>
            <a:ext cx="2736304" cy="2337075"/>
          </a:xfrm>
        </p:spPr>
        <p:txBody>
          <a:bodyPr>
            <a:normAutofit/>
          </a:bodyPr>
          <a:lstStyle>
            <a:extLst/>
          </a:lstStyle>
          <a:p>
            <a:pPr algn="ctr"/>
            <a:r>
              <a:rPr lang="it-IT" sz="2800" dirty="0" smtClean="0"/>
              <a:t>Come si coordinano i diversi </a:t>
            </a:r>
            <a:r>
              <a:rPr lang="it-IT" sz="2800" dirty="0" smtClean="0">
                <a:latin typeface="Calibri" pitchFamily="34" charset="0"/>
                <a:cs typeface="Calibri" pitchFamily="34" charset="0"/>
              </a:rPr>
              <a:t>attori</a:t>
            </a:r>
            <a:r>
              <a:rPr lang="it-IT" sz="2800" dirty="0" smtClean="0"/>
              <a:t>?</a:t>
            </a:r>
            <a:endParaRPr lang="it-IT" sz="2800" dirty="0"/>
          </a:p>
        </p:txBody>
      </p:sp>
      <p:pic>
        <p:nvPicPr>
          <p:cNvPr id="11" name="Immagine 10" descr="ingranaggiodownloa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0782" y="1131590"/>
            <a:ext cx="3355501" cy="2592288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244408" y="137190"/>
            <a:ext cx="762000" cy="274320"/>
          </a:xfrm>
        </p:spPr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21</a:t>
            </a:fld>
            <a:endParaRPr kumimoji="0" lang="it-IT" sz="2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La </a:t>
            </a:r>
            <a:r>
              <a:rPr lang="it-IT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governance</a:t>
            </a:r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rPr>
              <a:t> partecipata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laio 3"/>
          <p:cNvSpPr/>
          <p:nvPr/>
        </p:nvSpPr>
        <p:spPr>
          <a:xfrm>
            <a:off x="323528" y="1203599"/>
            <a:ext cx="4320480" cy="3816424"/>
          </a:xfrm>
          <a:prstGeom prst="bevel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115616" y="1779663"/>
            <a:ext cx="2880320" cy="2585323"/>
          </a:xfrm>
          <a:prstGeom prst="rect">
            <a:avLst/>
          </a:prstGeom>
          <a:solidFill>
            <a:srgbClr val="99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CABINA </a:t>
            </a:r>
            <a:r>
              <a:rPr lang="it-IT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</a:t>
            </a:r>
            <a:r>
              <a:rPr lang="it-IT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REGIA </a:t>
            </a:r>
          </a:p>
          <a:p>
            <a:pPr algn="ctr"/>
            <a:r>
              <a:rPr lang="it-IT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organo di governo politico</a:t>
            </a:r>
          </a:p>
          <a:p>
            <a:pPr algn="ctr"/>
            <a:endParaRPr lang="it-IT" i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Esecutivo della Conferenza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Direttore dei Servizi Socio-sanitari dell'ULSS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Esecutivo del Comitato dei Sindaci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Ufficio di Piano</a:t>
            </a:r>
          </a:p>
        </p:txBody>
      </p:sp>
      <p:sp>
        <p:nvSpPr>
          <p:cNvPr id="11" name="Telaio 10"/>
          <p:cNvSpPr/>
          <p:nvPr/>
        </p:nvSpPr>
        <p:spPr>
          <a:xfrm>
            <a:off x="4716016" y="1203599"/>
            <a:ext cx="4320480" cy="3816424"/>
          </a:xfrm>
          <a:prstGeom prst="bevel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5436096" y="1707655"/>
            <a:ext cx="3096344" cy="2769989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latin typeface="Calibri" pitchFamily="34" charset="0"/>
                <a:cs typeface="Calibri" pitchFamily="34" charset="0"/>
              </a:rPr>
              <a:t>GRUPPO TECNICO</a:t>
            </a:r>
            <a:endParaRPr lang="it-IT" b="1" i="1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it-IT" sz="1200" i="1" dirty="0" smtClean="0">
              <a:latin typeface="Calibri" pitchFamily="34" charset="0"/>
              <a:cs typeface="Calibri" pitchFamily="34" charset="0"/>
            </a:endParaRP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Direttore dei Servizi Socio-sanitari dell'ULSS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Responsabile Servizi Sociali ATS 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Coordinatori dei Tavoli tematici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Direttori dei Distretti</a:t>
            </a:r>
          </a:p>
          <a:p>
            <a:pPr>
              <a:buFont typeface="Arial" pitchFamily="34" charset="0"/>
              <a:buChar char="•"/>
            </a:pPr>
            <a:r>
              <a:rPr lang="it-IT" dirty="0" smtClean="0">
                <a:latin typeface="Calibri" pitchFamily="34" charset="0"/>
                <a:cs typeface="Calibri" pitchFamily="34" charset="0"/>
              </a:rPr>
              <a:t>Ufficio di Piano  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22</a:t>
            </a:fld>
            <a:endParaRPr kumimoji="0"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932040" y="699543"/>
            <a:ext cx="3960440" cy="576064"/>
          </a:xfrm>
        </p:spPr>
        <p:txBody>
          <a:bodyPr>
            <a:normAutofit fontScale="90000"/>
          </a:bodyPr>
          <a:lstStyle>
            <a:extLst/>
          </a:lstStyle>
          <a:p>
            <a:r>
              <a:rPr lang="it-IT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Fasi e tempistica</a:t>
            </a:r>
            <a:endParaRPr lang="it-IT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Pentagono 4"/>
          <p:cNvSpPr/>
          <p:nvPr/>
        </p:nvSpPr>
        <p:spPr>
          <a:xfrm>
            <a:off x="107504" y="555526"/>
            <a:ext cx="2160000" cy="504000"/>
          </a:xfrm>
          <a:prstGeom prst="homePlate">
            <a:avLst/>
          </a:prstGeom>
          <a:solidFill>
            <a:srgbClr val="0FC72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Approvazione Linee di</a:t>
            </a:r>
          </a:p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indirizzo strategico locali</a:t>
            </a:r>
            <a:endParaRPr lang="it-IT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Pentagono 14"/>
          <p:cNvSpPr/>
          <p:nvPr/>
        </p:nvSpPr>
        <p:spPr>
          <a:xfrm>
            <a:off x="323848" y="1059582"/>
            <a:ext cx="2880000" cy="504000"/>
          </a:xfrm>
          <a:prstGeom prst="homePlate">
            <a:avLst/>
          </a:prstGeom>
          <a:solidFill>
            <a:srgbClr val="E42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Definizione coordinatori e referenti dei tavoli di lavoro</a:t>
            </a:r>
          </a:p>
        </p:txBody>
      </p:sp>
      <p:sp>
        <p:nvSpPr>
          <p:cNvPr id="16" name="Pentagono 15"/>
          <p:cNvSpPr/>
          <p:nvPr/>
        </p:nvSpPr>
        <p:spPr>
          <a:xfrm>
            <a:off x="539952" y="1563638"/>
            <a:ext cx="3600000" cy="504000"/>
          </a:xfrm>
          <a:prstGeom prst="homePlate">
            <a:avLst/>
          </a:prstGeom>
          <a:solidFill>
            <a:srgbClr val="0DC9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Raccolta adesioni per la composizione dei tavoli di lavoro</a:t>
            </a:r>
          </a:p>
        </p:txBody>
      </p:sp>
      <p:sp>
        <p:nvSpPr>
          <p:cNvPr id="17" name="Pentagono 16"/>
          <p:cNvSpPr/>
          <p:nvPr/>
        </p:nvSpPr>
        <p:spPr>
          <a:xfrm>
            <a:off x="756056" y="2067694"/>
            <a:ext cx="4320000" cy="504000"/>
          </a:xfrm>
          <a:prstGeom prst="homePlate">
            <a:avLst/>
          </a:prstGeom>
          <a:solidFill>
            <a:srgbClr val="2AAC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Tavoli di lavoro</a:t>
            </a:r>
            <a:endParaRPr lang="it-IT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Pentagono 17"/>
          <p:cNvSpPr/>
          <p:nvPr/>
        </p:nvSpPr>
        <p:spPr>
          <a:xfrm>
            <a:off x="972160" y="2571750"/>
            <a:ext cx="5040000" cy="504000"/>
          </a:xfrm>
          <a:prstGeom prst="homePlate">
            <a:avLst/>
          </a:prstGeom>
          <a:solidFill>
            <a:srgbClr val="FB63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Coordinamento con ATS</a:t>
            </a:r>
          </a:p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(tavoli su LEPS e PNRR)</a:t>
            </a:r>
          </a:p>
        </p:txBody>
      </p:sp>
      <p:sp>
        <p:nvSpPr>
          <p:cNvPr id="19" name="Pentagono 18"/>
          <p:cNvSpPr/>
          <p:nvPr/>
        </p:nvSpPr>
        <p:spPr>
          <a:xfrm>
            <a:off x="1188264" y="3075806"/>
            <a:ext cx="5760000" cy="504000"/>
          </a:xfrm>
          <a:prstGeom prst="homePlate">
            <a:avLst/>
          </a:prstGeom>
          <a:solidFill>
            <a:srgbClr val="4F568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dirty="0" smtClean="0"/>
          </a:p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Analisi contesto socio-economico e  demografico + rilevazione del sistema di offerta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rilevazione del </a:t>
            </a:r>
            <a:r>
              <a:rPr lang="it-IT" dirty="0" smtClean="0"/>
              <a:t>sistema di offerta</a:t>
            </a:r>
          </a:p>
        </p:txBody>
      </p:sp>
      <p:sp>
        <p:nvSpPr>
          <p:cNvPr id="9" name="Pentagono 8"/>
          <p:cNvSpPr/>
          <p:nvPr/>
        </p:nvSpPr>
        <p:spPr>
          <a:xfrm>
            <a:off x="1404368" y="3579862"/>
            <a:ext cx="6480000" cy="504000"/>
          </a:xfrm>
          <a:prstGeom prst="homePlat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Stesura formulari e allegati per ciascun distretto/ATS</a:t>
            </a:r>
            <a:endParaRPr lang="it-IT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Pentagono 9"/>
          <p:cNvSpPr/>
          <p:nvPr/>
        </p:nvSpPr>
        <p:spPr>
          <a:xfrm>
            <a:off x="1620472" y="4083918"/>
            <a:ext cx="7200000" cy="504000"/>
          </a:xfrm>
          <a:prstGeom prst="homePlate">
            <a:avLst/>
          </a:prstGeom>
          <a:solidFill>
            <a:srgbClr val="03D3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Approvazione del Piano da parte del Comitato dei Sindaci di Distretto</a:t>
            </a:r>
          </a:p>
        </p:txBody>
      </p:sp>
      <p:sp>
        <p:nvSpPr>
          <p:cNvPr id="11" name="Pentagono 10"/>
          <p:cNvSpPr/>
          <p:nvPr/>
        </p:nvSpPr>
        <p:spPr>
          <a:xfrm>
            <a:off x="1836576" y="4587974"/>
            <a:ext cx="7308000" cy="504000"/>
          </a:xfrm>
          <a:prstGeom prst="homePlate">
            <a:avLst/>
          </a:prstGeom>
          <a:solidFill>
            <a:srgbClr val="BF17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dirty="0" smtClean="0">
                <a:latin typeface="Calibri" pitchFamily="34" charset="0"/>
                <a:cs typeface="Calibri" pitchFamily="34" charset="0"/>
              </a:rPr>
              <a:t>Armonizzazione  dei Piani di Zona dei  Distretti 1-2, 3, 4 e invio alla Regione Veneto da parte della Conferenza dei Sindaci</a:t>
            </a: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 algn="ctr"/>
              <a:t>23</a:t>
            </a:fld>
            <a:endParaRPr kumimoji="0" lang="it-IT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45720" tIns="45720" rIns="45720" bIns="45720" anchor="b">
            <a:normAutofit/>
          </a:bodyPr>
          <a:lstStyle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TEMPISTICHE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Segnaposto testo 6"/>
          <p:cNvSpPr>
            <a:spLocks noGrp="1"/>
          </p:cNvSpPr>
          <p:nvPr>
            <p:ph type="body" idx="2"/>
          </p:nvPr>
        </p:nvSpPr>
        <p:spPr>
          <a:xfrm>
            <a:off x="251520" y="1473324"/>
            <a:ext cx="7918648" cy="738386"/>
          </a:xfrm>
        </p:spPr>
        <p:txBody>
          <a:bodyPr/>
          <a:lstStyle/>
          <a:p>
            <a:pPr lvl="0"/>
            <a:r>
              <a:rPr lang="it-IT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Il Piano di Zona Straordinario 2021 scade il 31.12.2022</a:t>
            </a: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Segnaposto contenuto 7" descr="2 PUNTO-posizione-punto-icona-logo-design-modello-gratuito-vettorial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r="51725" b="57965"/>
          <a:stretch>
            <a:fillRect/>
          </a:stretch>
        </p:blipFill>
        <p:spPr>
          <a:xfrm>
            <a:off x="6732240" y="2355726"/>
            <a:ext cx="2118990" cy="1845121"/>
          </a:xfrm>
        </p:spPr>
      </p:pic>
      <p:sp>
        <p:nvSpPr>
          <p:cNvPr id="10" name="Segnaposto testo 6"/>
          <p:cNvSpPr txBox="1">
            <a:spLocks/>
          </p:cNvSpPr>
          <p:nvPr/>
        </p:nvSpPr>
        <p:spPr>
          <a:xfrm>
            <a:off x="251520" y="2859782"/>
            <a:ext cx="7056784" cy="1098426"/>
          </a:xfrm>
          <a:prstGeom prst="rect">
            <a:avLst/>
          </a:prstGeom>
        </p:spPr>
        <p:txBody>
          <a:bodyPr vert="horz" lIns="18288" rIns="18288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it-IT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Il Piano di Zona 2023-2025 entra in vigore il 01.01.2023</a:t>
            </a:r>
            <a:endParaRPr lang="it-IT" sz="24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7CB7D-F184-43C7-B6FD-03D728E1BBFF}" type="slidenum">
              <a:rPr kumimoji="0" lang="it-IT" sz="1100" b="1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pPr/>
              <a:t>24</a:t>
            </a:fld>
            <a:endParaRPr kumimoji="0" lang="it-IT" b="1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>
          <a:xfrm>
            <a:off x="533400" y="1419622"/>
            <a:ext cx="7851648" cy="1371600"/>
          </a:xfrm>
        </p:spPr>
        <p:txBody>
          <a:bodyPr>
            <a:normAutofit/>
          </a:bodyPr>
          <a:lstStyle>
            <a:extLst/>
          </a:lstStyle>
          <a:p>
            <a:r>
              <a:rPr lang="it-IT" sz="4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Grazie per l’attenzione</a:t>
            </a:r>
            <a:endParaRPr lang="it-IT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a 5"/>
          <p:cNvGraphicFramePr/>
          <p:nvPr/>
        </p:nvGraphicFramePr>
        <p:xfrm>
          <a:off x="5220072" y="1059582"/>
          <a:ext cx="3996000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ttangolo 6"/>
          <p:cNvSpPr/>
          <p:nvPr/>
        </p:nvSpPr>
        <p:spPr>
          <a:xfrm>
            <a:off x="107504" y="699543"/>
            <a:ext cx="547260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>
                <a:latin typeface="Calibri" pitchFamily="34" charset="0"/>
                <a:cs typeface="Calibri" pitchFamily="34" charset="0"/>
              </a:rPr>
              <a:t>Normativa di riferimento</a:t>
            </a:r>
          </a:p>
          <a:p>
            <a:endParaRPr lang="it-IT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L. n. 328 e gli anni 2000 (fase "pionieristica") </a:t>
            </a: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err="1" smtClean="0">
                <a:latin typeface="Calibri" pitchFamily="34" charset="0"/>
                <a:cs typeface="Calibri" pitchFamily="34" charset="0"/>
              </a:rPr>
              <a:t>PdZ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2011-2015 (e oltre), focus sempre più spostato sul sistema delle unità di offerta (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PdZ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= documento delle ULSS)</a:t>
            </a: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2019-2022 (DGR n. 426/2019 e n. 1252/2020, DGR 1312/2022)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rinforzata la componente sociale (politiche familiari, inclusione)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spostamento fulcro verso Piano locale di contrasto alla povertà (PAL) e i Livelli Essenziali delle Prestazioni Sociali (LEPS), che si affiancano ai LEA</a:t>
            </a:r>
          </a:p>
          <a:p>
            <a:endParaRPr lang="it-IT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3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extLst/>
          </a:lstStyle>
          <a:p>
            <a:r>
              <a:rPr lang="it-IT" sz="2800" dirty="0" smtClean="0">
                <a:latin typeface="Calibri" pitchFamily="34" charset="0"/>
                <a:cs typeface="Calibri" pitchFamily="34" charset="0"/>
              </a:rPr>
              <a:t>Aree di intervento nel Piano di Zona precedente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611560" y="1531590"/>
            <a:ext cx="4176464" cy="3200400"/>
          </a:xfrm>
        </p:spPr>
        <p:txBody>
          <a:bodyPr anchor="ctr">
            <a:normAutofit/>
          </a:bodyPr>
          <a:lstStyle>
            <a:extLst/>
          </a:lstStyle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Famiglia, infanzia, adolescenza, minori in condizioni di disagio, donne e giovani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Persone anziane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Persone con disabilità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Dipendenze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Salute mentale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Povertà e inclusione sociale</a:t>
            </a:r>
          </a:p>
          <a:p>
            <a:pPr marL="274320" lvl="1"/>
            <a:r>
              <a:rPr lang="it-IT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Grave marginalità e immigrazione </a:t>
            </a:r>
            <a:r>
              <a:rPr lang="it-IT" sz="1600" dirty="0" smtClean="0">
                <a:solidFill>
                  <a:schemeClr val="accent3">
                    <a:lumMod val="90000"/>
                    <a:lumOff val="10000"/>
                  </a:schemeClr>
                </a:solidFill>
                <a:latin typeface="Calibri" pitchFamily="34" charset="0"/>
                <a:cs typeface="Calibri" pitchFamily="34" charset="0"/>
              </a:rPr>
              <a:t>(solo Distretti 1 e 2)</a:t>
            </a:r>
            <a:endParaRPr lang="it-IT" dirty="0" smtClean="0">
              <a:solidFill>
                <a:schemeClr val="accent3">
                  <a:lumMod val="90000"/>
                  <a:lumOff val="1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Immagine 6" descr="ped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50" y="1635647"/>
            <a:ext cx="3879775" cy="2088232"/>
          </a:xfrm>
          <a:prstGeom prst="rect">
            <a:avLst/>
          </a:prstGeom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4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11560" y="339502"/>
            <a:ext cx="8077200" cy="1047750"/>
          </a:xfrm>
        </p:spPr>
        <p:txBody>
          <a:bodyPr anchor="b">
            <a:normAutofit/>
          </a:bodyPr>
          <a:lstStyle>
            <a:extLst/>
          </a:lstStyle>
          <a:p>
            <a:r>
              <a:rPr lang="it-IT" b="1" dirty="0" smtClean="0">
                <a:latin typeface="Calibri" pitchFamily="34" charset="0"/>
                <a:cs typeface="Calibri" pitchFamily="34" charset="0"/>
              </a:rPr>
              <a:t>NUOVE LINEE GUIDA REGIONALI</a:t>
            </a:r>
            <a:br>
              <a:rPr lang="it-IT" b="1" dirty="0" smtClean="0">
                <a:latin typeface="Calibri" pitchFamily="34" charset="0"/>
                <a:cs typeface="Calibri" pitchFamily="34" charset="0"/>
              </a:rPr>
            </a:br>
            <a:r>
              <a:rPr lang="it-IT" b="1" dirty="0" smtClean="0">
                <a:latin typeface="Calibri" pitchFamily="34" charset="0"/>
                <a:cs typeface="Calibri" pitchFamily="34" charset="0"/>
              </a:rPr>
              <a:t>DGR N. 1312 DEL 25/10/2022 (all. A)</a:t>
            </a: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body" idx="2"/>
          </p:nvPr>
        </p:nvSpPr>
        <p:spPr>
          <a:xfrm>
            <a:off x="609600" y="1504950"/>
            <a:ext cx="8138864" cy="3067050"/>
          </a:xfrm>
        </p:spPr>
        <p:txBody>
          <a:bodyPr>
            <a:normAutofit/>
          </a:bodyPr>
          <a:lstStyle>
            <a:extLst/>
          </a:lstStyle>
          <a:p>
            <a:r>
              <a:rPr lang="it-IT" sz="1800" dirty="0" smtClean="0">
                <a:latin typeface="Calibri" pitchFamily="34" charset="0"/>
                <a:cs typeface="Calibri" pitchFamily="34" charset="0"/>
              </a:rPr>
              <a:t>Pianificazione"</a:t>
            </a:r>
            <a:r>
              <a:rPr lang="it-IT" sz="1800" b="1" dirty="0" smtClean="0">
                <a:latin typeface="Calibri" pitchFamily="34" charset="0"/>
                <a:cs typeface="Calibri" pitchFamily="34" charset="0"/>
              </a:rPr>
              <a:t>ponte" che accompagni il </a:t>
            </a:r>
            <a:r>
              <a:rPr lang="it-IT" sz="1800" dirty="0" smtClean="0">
                <a:latin typeface="Calibri" pitchFamily="34" charset="0"/>
                <a:cs typeface="Calibri" pitchFamily="34" charset="0"/>
              </a:rPr>
              <a:t>sistema sociale e socio-sanitario nell'attuazione dei Livelli Essenziali delle Prestazioni Sociali (</a:t>
            </a:r>
            <a:r>
              <a:rPr lang="it-IT" sz="1800" dirty="0" err="1" smtClean="0">
                <a:latin typeface="Calibri" pitchFamily="34" charset="0"/>
                <a:cs typeface="Calibri" pitchFamily="34" charset="0"/>
              </a:rPr>
              <a:t>L.E.P.S.</a:t>
            </a:r>
            <a:r>
              <a:rPr lang="it-IT" sz="18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it-IT" sz="1600" dirty="0" smtClean="0">
                <a:latin typeface="Calibri" pitchFamily="34" charset="0"/>
                <a:cs typeface="Calibri" pitchFamily="34" charset="0"/>
              </a:rPr>
              <a:t>Piano Nazionale degli interventi e servizi sociali 2021-2023</a:t>
            </a:r>
          </a:p>
          <a:p>
            <a:pPr lvl="1">
              <a:buFont typeface="Arial" pitchFamily="34" charset="0"/>
              <a:buChar char="•"/>
            </a:pPr>
            <a:r>
              <a:rPr lang="it-IT" sz="1600" dirty="0" smtClean="0">
                <a:latin typeface="Calibri" pitchFamily="34" charset="0"/>
                <a:cs typeface="Calibri" pitchFamily="34" charset="0"/>
              </a:rPr>
              <a:t>Legge di bilancio 2022 (Legge n. 234/2021</a:t>
            </a:r>
          </a:p>
          <a:p>
            <a:pPr lvl="1">
              <a:buFont typeface="Arial" pitchFamily="34" charset="0"/>
              <a:buChar char="•"/>
            </a:pPr>
            <a:endParaRPr lang="it-IT" sz="1600" dirty="0" smtClean="0">
              <a:latin typeface="Calibri" pitchFamily="34" charset="0"/>
              <a:cs typeface="Calibri" pitchFamily="34" charset="0"/>
            </a:endParaRPr>
          </a:p>
          <a:p>
            <a:endParaRPr lang="it-IT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sz="1800" dirty="0" smtClean="0">
                <a:latin typeface="Calibri" pitchFamily="34" charset="0"/>
                <a:cs typeface="Calibri" pitchFamily="34" charset="0"/>
              </a:rPr>
              <a:t>Allegato B - Formulario per la redazione del Piano di Zona triennale 2023-2025</a:t>
            </a:r>
          </a:p>
          <a:p>
            <a:r>
              <a:rPr lang="it-IT" sz="1800" dirty="0" smtClean="0">
                <a:latin typeface="Calibri" pitchFamily="34" charset="0"/>
                <a:cs typeface="Calibri" pitchFamily="34" charset="0"/>
              </a:rPr>
              <a:t>Allegato C - Formulario per l'elaborazione di un documento attuativo annuale del Piano di Zona</a:t>
            </a:r>
          </a:p>
          <a:p>
            <a:pPr lvl="1">
              <a:buFont typeface="Arial" pitchFamily="34" charset="0"/>
              <a:buChar char="•"/>
            </a:pPr>
            <a:endParaRPr lang="it-IT" sz="1800" dirty="0" smtClean="0">
              <a:latin typeface="+mj-lt"/>
            </a:endParaRPr>
          </a:p>
        </p:txBody>
      </p:sp>
      <p:sp>
        <p:nvSpPr>
          <p:cNvPr id="24578" name="AutoShape 2" descr="Ponte Immagini Vettoriali Stock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4580" name="AutoShape 4" descr="Ponte Immagini Vettoriali Stock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4582" name="AutoShape 6" descr="Ponte Immagini Vettoriali Stock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9" name="Immagine 8" descr="images (1).jpg"/>
          <p:cNvPicPr>
            <a:picLocks noChangeAspect="1"/>
          </p:cNvPicPr>
          <p:nvPr/>
        </p:nvPicPr>
        <p:blipFill>
          <a:blip r:embed="rId3" cstate="print"/>
          <a:srcRect l="18259" t="34223" r="17836" b="40783"/>
          <a:stretch>
            <a:fillRect/>
          </a:stretch>
        </p:blipFill>
        <p:spPr>
          <a:xfrm>
            <a:off x="5868144" y="2427735"/>
            <a:ext cx="2016224" cy="792088"/>
          </a:xfrm>
          <a:prstGeom prst="rect">
            <a:avLst/>
          </a:prstGeom>
        </p:spPr>
      </p:pic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A3F7CB7D-F184-43C7-B6FD-03D728E1BBFF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5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800100"/>
          </a:xfrm>
        </p:spPr>
        <p:txBody>
          <a:bodyPr>
            <a:noAutofit/>
          </a:bodyPr>
          <a:lstStyle>
            <a:extLst/>
          </a:lstStyle>
          <a:p>
            <a:r>
              <a:rPr lang="it-IT" sz="2800" dirty="0" smtClean="0">
                <a:latin typeface="Calibri" pitchFamily="34" charset="0"/>
                <a:cs typeface="Calibri" pitchFamily="34" charset="0"/>
              </a:rPr>
              <a:t>Le Aree di intervento del Piano di Zona 2023-2025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sz="half" idx="1"/>
          </p:nvPr>
        </p:nvSpPr>
        <p:spPr>
          <a:xfrm>
            <a:off x="467544" y="1059582"/>
            <a:ext cx="8447856" cy="2880320"/>
          </a:xfrm>
        </p:spPr>
        <p:txBody>
          <a:bodyPr>
            <a:normAutofit fontScale="92500" lnSpcReduction="10000"/>
          </a:bodyPr>
          <a:lstStyle>
            <a:extLst/>
          </a:lstStyle>
          <a:p>
            <a:r>
              <a:rPr lang="it-IT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Famiglia, infanzia, adolescenza, minori in condizioni di disagio, donne e giovani</a:t>
            </a:r>
          </a:p>
          <a:p>
            <a:r>
              <a:rPr lang="it-IT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Persone anziane</a:t>
            </a:r>
          </a:p>
          <a:p>
            <a:r>
              <a:rPr lang="it-IT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Persone con disabilità</a:t>
            </a:r>
          </a:p>
          <a:p>
            <a:r>
              <a:rPr lang="it-IT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Dipendenze</a:t>
            </a:r>
          </a:p>
          <a:p>
            <a:r>
              <a:rPr lang="it-IT" sz="28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Salute mentale</a:t>
            </a:r>
          </a:p>
          <a:p>
            <a:r>
              <a:rPr lang="it-IT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Inclusione sociale</a:t>
            </a:r>
          </a:p>
        </p:txBody>
      </p:sp>
      <p:sp>
        <p:nvSpPr>
          <p:cNvPr id="5" name="Rectangle 1"/>
          <p:cNvSpPr txBox="1">
            <a:spLocks/>
          </p:cNvSpPr>
          <p:nvPr/>
        </p:nvSpPr>
        <p:spPr>
          <a:xfrm>
            <a:off x="683568" y="3795886"/>
            <a:ext cx="8229600" cy="576064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>
              <a:buNone/>
            </a:pPr>
            <a:r>
              <a:rPr lang="it-IT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Per ciascuna di queste aree, la Regione stabilisce precisi obiettivi di pianificazione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1043608" y="4371950"/>
            <a:ext cx="288032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latin typeface="Calibri" pitchFamily="34" charset="0"/>
                <a:cs typeface="Calibri" pitchFamily="34" charset="0"/>
              </a:rPr>
              <a:t>Obiettivi di sistema</a:t>
            </a:r>
            <a:endParaRPr lang="it-I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4716016" y="4371950"/>
            <a:ext cx="288032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latin typeface="Calibri" pitchFamily="34" charset="0"/>
                <a:cs typeface="Calibri" pitchFamily="34" charset="0"/>
              </a:rPr>
              <a:t>Obiettivi tematici</a:t>
            </a:r>
            <a:endParaRPr lang="it-I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6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800100"/>
          </a:xfrm>
        </p:spPr>
        <p:txBody>
          <a:bodyPr>
            <a:normAutofit fontScale="90000"/>
          </a:bodyPr>
          <a:lstStyle>
            <a:extLst/>
          </a:lstStyle>
          <a:p>
            <a:r>
              <a:rPr lang="it-IT" sz="4800" b="1" dirty="0" smtClean="0">
                <a:latin typeface="Calibri" pitchFamily="34" charset="0"/>
                <a:cs typeface="Calibri" pitchFamily="34" charset="0"/>
              </a:rPr>
              <a:t>OBIETTIVI </a:t>
            </a:r>
            <a:r>
              <a:rPr lang="it-IT" sz="4800" b="1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it-IT" sz="4800" b="1" dirty="0" smtClean="0">
                <a:latin typeface="Calibri" pitchFamily="34" charset="0"/>
                <a:cs typeface="Calibri" pitchFamily="34" charset="0"/>
              </a:rPr>
              <a:t> SISTEMA</a:t>
            </a:r>
            <a:endParaRPr lang="it-IT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egnaposto contenuto 2"/>
          <p:cNvSpPr txBox="1">
            <a:spLocks noGrp="1"/>
          </p:cNvSpPr>
          <p:nvPr>
            <p:ph sz="half" idx="1"/>
          </p:nvPr>
        </p:nvSpPr>
        <p:spPr>
          <a:xfrm>
            <a:off x="251522" y="1347614"/>
            <a:ext cx="6911999" cy="350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Potenziamento del servizio sociale professionale (LEPS)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Supervisione del personale dei servizi sociali (LEPS)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Servizi sociali per le dimissioni protette (LEPS)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Potenziamento dei servizi sociali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Promozione della presa in carico multidisciplinare (LEPS)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Potenziamento della rete territoriale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Pronto intervento sociale (LEPS)</a:t>
            </a:r>
          </a:p>
        </p:txBody>
      </p:sp>
      <p:sp>
        <p:nvSpPr>
          <p:cNvPr id="6" name="Esplosione 1 5"/>
          <p:cNvSpPr/>
          <p:nvPr/>
        </p:nvSpPr>
        <p:spPr>
          <a:xfrm>
            <a:off x="6516216" y="1131590"/>
            <a:ext cx="2627784" cy="2808312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7020272" y="1923679"/>
            <a:ext cx="1656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COMPETENZA DEL TAVOLO INCLUSIONE SOCIALE</a:t>
            </a:r>
            <a:endParaRPr lang="it-IT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7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>
            <a:extLst/>
          </a:lstStyle>
          <a:p>
            <a:r>
              <a:rPr lang="it-IT" sz="4800" b="1" dirty="0" smtClean="0">
                <a:latin typeface="Calibri" pitchFamily="34" charset="0"/>
                <a:cs typeface="Calibri" pitchFamily="34" charset="0"/>
              </a:rPr>
              <a:t>OBIETTIVI TEMATICI</a:t>
            </a:r>
            <a:endParaRPr lang="it-IT" sz="4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Segnaposto contenuto 2"/>
          <p:cNvSpPr txBox="1">
            <a:spLocks noGrp="1"/>
          </p:cNvSpPr>
          <p:nvPr>
            <p:ph sz="half" idx="1"/>
          </p:nvPr>
        </p:nvSpPr>
        <p:spPr>
          <a:xfrm>
            <a:off x="467544" y="1779662"/>
            <a:ext cx="8447087" cy="21511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it-IT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 territori sono chiamati a dare attuazione agli obiettivi specifici degli atti di  programmazione regionali adottati e in via di definizione di ogni area.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8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229600" cy="857250"/>
          </a:xfrm>
        </p:spPr>
        <p:txBody>
          <a:bodyPr>
            <a:normAutofit/>
          </a:bodyPr>
          <a:lstStyle>
            <a:extLst/>
          </a:lstStyle>
          <a:p>
            <a:r>
              <a:rPr lang="it-IT" sz="3200" b="1" dirty="0" smtClean="0">
                <a:latin typeface="Calibri" pitchFamily="34" charset="0"/>
                <a:cs typeface="Calibri" pitchFamily="34" charset="0"/>
              </a:rPr>
              <a:t>OBIETTIVI TEMATICI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6" name="Diagramma 5"/>
          <p:cNvGraphicFramePr/>
          <p:nvPr/>
        </p:nvGraphicFramePr>
        <p:xfrm>
          <a:off x="323528" y="627534"/>
          <a:ext cx="8316000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8F82E0A0-C266-4798-8C8F-B9F91E9DA37E}" type="slidenum">
              <a:rPr lang="it-IT" sz="1100" b="1" smtClean="0">
                <a:latin typeface="Calibri" pitchFamily="34" charset="0"/>
                <a:cs typeface="Calibri" pitchFamily="34" charset="0"/>
              </a:rPr>
              <a:pPr algn="ctr"/>
              <a:t>9</a:t>
            </a:fld>
            <a:endParaRPr lang="it-IT" sz="11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monto">
  <a:themeElements>
    <a:clrScheme name="Personalizzato 3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2485C"/>
      </a:accent3>
      <a:accent4>
        <a:srgbClr val="1A6CC6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amont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amont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1636</Words>
  <Application>Microsoft Office PowerPoint</Application>
  <PresentationFormat>Presentazione su schermo (16:9)</PresentationFormat>
  <Paragraphs>326</Paragraphs>
  <Slides>25</Slides>
  <Notes>21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25</vt:i4>
      </vt:variant>
    </vt:vector>
  </HeadingPairs>
  <TitlesOfParts>
    <vt:vector size="26" baseType="lpstr">
      <vt:lpstr>Tramonto</vt:lpstr>
      <vt:lpstr>PIANI DI ZONA 2023-2025</vt:lpstr>
      <vt:lpstr>PRESENTAZIONE DELLE LINEE GUIDA  2023-2025 OBIETTIVI DELL’INCONTRO</vt:lpstr>
      <vt:lpstr>Presentazione standard di PowerPoint</vt:lpstr>
      <vt:lpstr>Aree di intervento nel Piano di Zona precedente</vt:lpstr>
      <vt:lpstr>NUOVE LINEE GUIDA REGIONALI DGR N. 1312 DEL 25/10/2022 (all. A)</vt:lpstr>
      <vt:lpstr>Le Aree di intervento del Piano di Zona 2023-2025</vt:lpstr>
      <vt:lpstr>OBIETTIVI DI SISTEMA</vt:lpstr>
      <vt:lpstr>OBIETTIVI TEMATICI</vt:lpstr>
      <vt:lpstr>OBIETTIVI TEMATICI</vt:lpstr>
      <vt:lpstr>OBIETTIVI TEMATICI</vt:lpstr>
      <vt:lpstr>Responsabilità e titolarità(2.4.1 Linee guida)</vt:lpstr>
      <vt:lpstr>Gli attori del processo:ruoli</vt:lpstr>
      <vt:lpstr>Gli attori del processo:ruoli</vt:lpstr>
      <vt:lpstr>Gli attori del processo:ruoli</vt:lpstr>
      <vt:lpstr>La struttura organizzativa del Piano di Zona 2023 -2025  </vt:lpstr>
      <vt:lpstr>Composizione Tavolo Inclusione Sociale (trasversale) dei Distretti  1 e 2  </vt:lpstr>
      <vt:lpstr>Composizione Tavolo Inclusione Sociale (trasversale) del Distretto  3</vt:lpstr>
      <vt:lpstr>Composizione Tavolo Inclusione Sociale (trasversale) del Distretto  4</vt:lpstr>
      <vt:lpstr>Gli attori del processo:ruoli</vt:lpstr>
      <vt:lpstr>Gli attori del processo:ruoli</vt:lpstr>
      <vt:lpstr>Come si coordinano i diversi attori?</vt:lpstr>
      <vt:lpstr>La governance partecipata</vt:lpstr>
      <vt:lpstr>Fasi e tempistica</vt:lpstr>
      <vt:lpstr>TEMPISTICHE</vt:lpstr>
      <vt:lpstr>Grazie per l’attenzione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2022-11-18T09:34:06Z</dcterms:created>
  <dcterms:modified xsi:type="dcterms:W3CDTF">2022-12-07T14:40:39Z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1040</vt:i4>
  </property>
  <property fmtid="{D5CDD505-2E9C-101B-9397-08002B2CF9AE}" pid="3" name="_Version">
    <vt:lpwstr>12.0.4518</vt:lpwstr>
  </property>
</Properties>
</file>